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1A1B3-BF21-4BF0-BFCB-1883333956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1D263B-E9FB-461F-A52E-B51D6D31A7A2}">
      <dgm:prSet phldrT="[Text]"/>
      <dgm:spPr/>
      <dgm:t>
        <a:bodyPr/>
        <a:lstStyle/>
        <a:p>
          <a:r>
            <a:rPr lang="en-GB" dirty="0" smtClean="0"/>
            <a:t>Program Name</a:t>
          </a:r>
          <a:endParaRPr lang="en-GB" dirty="0"/>
        </a:p>
      </dgm:t>
    </dgm:pt>
    <dgm:pt modelId="{A9D9E3B6-1B48-4A12-B7D2-E88F915E1C7D}" type="parTrans" cxnId="{372C4969-3687-4845-BE64-26FAF81384C6}">
      <dgm:prSet/>
      <dgm:spPr/>
      <dgm:t>
        <a:bodyPr/>
        <a:lstStyle/>
        <a:p>
          <a:endParaRPr lang="en-GB"/>
        </a:p>
      </dgm:t>
    </dgm:pt>
    <dgm:pt modelId="{5C153D80-DDEE-479B-81EB-C986E448A770}" type="sibTrans" cxnId="{372C4969-3687-4845-BE64-26FAF81384C6}">
      <dgm:prSet/>
      <dgm:spPr/>
      <dgm:t>
        <a:bodyPr/>
        <a:lstStyle/>
        <a:p>
          <a:endParaRPr lang="en-GB"/>
        </a:p>
      </dgm:t>
    </dgm:pt>
    <dgm:pt modelId="{D3BA18BB-F229-48E8-9C55-17F7AA622F29}">
      <dgm:prSet phldrT="[Text]"/>
      <dgm:spPr/>
      <dgm:t>
        <a:bodyPr/>
        <a:lstStyle/>
        <a:p>
          <a:r>
            <a:rPr lang="en-GB" dirty="0" smtClean="0"/>
            <a:t>Set 2</a:t>
          </a:r>
          <a:endParaRPr lang="en-GB" dirty="0"/>
        </a:p>
      </dgm:t>
    </dgm:pt>
    <dgm:pt modelId="{CC8B089F-BC86-4B0D-864F-08233830D0F7}" type="parTrans" cxnId="{53451D4D-8728-4BF6-88DD-179D2CCFCFD2}">
      <dgm:prSet/>
      <dgm:spPr/>
      <dgm:t>
        <a:bodyPr/>
        <a:lstStyle/>
        <a:p>
          <a:endParaRPr lang="en-GB"/>
        </a:p>
      </dgm:t>
    </dgm:pt>
    <dgm:pt modelId="{A9C14451-88C7-49EB-9122-AE4C8436C7B7}" type="sibTrans" cxnId="{53451D4D-8728-4BF6-88DD-179D2CCFCFD2}">
      <dgm:prSet/>
      <dgm:spPr/>
      <dgm:t>
        <a:bodyPr/>
        <a:lstStyle/>
        <a:p>
          <a:endParaRPr lang="en-GB"/>
        </a:p>
      </dgm:t>
    </dgm:pt>
    <dgm:pt modelId="{FFF0CEED-B3FE-4623-B68A-FA9528D39AA8}">
      <dgm:prSet phldrT="[Text]"/>
      <dgm:spPr/>
      <dgm:t>
        <a:bodyPr/>
        <a:lstStyle/>
        <a:p>
          <a:r>
            <a:rPr lang="en-GB" dirty="0" smtClean="0"/>
            <a:t>Program 1</a:t>
          </a:r>
          <a:endParaRPr lang="en-GB" dirty="0"/>
        </a:p>
      </dgm:t>
    </dgm:pt>
    <dgm:pt modelId="{D65D9076-62BB-4219-9361-32179D11816B}" type="parTrans" cxnId="{E6490328-C6D8-42BC-9CF9-20BC208DB9B5}">
      <dgm:prSet/>
      <dgm:spPr/>
      <dgm:t>
        <a:bodyPr/>
        <a:lstStyle/>
        <a:p>
          <a:endParaRPr lang="en-GB"/>
        </a:p>
      </dgm:t>
    </dgm:pt>
    <dgm:pt modelId="{76CED264-BD24-4B31-884D-EC4C653C9188}" type="sibTrans" cxnId="{E6490328-C6D8-42BC-9CF9-20BC208DB9B5}">
      <dgm:prSet/>
      <dgm:spPr/>
      <dgm:t>
        <a:bodyPr/>
        <a:lstStyle/>
        <a:p>
          <a:endParaRPr lang="en-GB"/>
        </a:p>
      </dgm:t>
    </dgm:pt>
    <dgm:pt modelId="{B212155A-9CAF-4D92-AFC4-64F3C80B36DB}">
      <dgm:prSet phldrT="[Text]"/>
      <dgm:spPr/>
      <dgm:t>
        <a:bodyPr/>
        <a:lstStyle/>
        <a:p>
          <a:r>
            <a:rPr lang="en-GB" dirty="0" smtClean="0"/>
            <a:t>Program 2</a:t>
          </a:r>
          <a:endParaRPr lang="en-GB" dirty="0"/>
        </a:p>
      </dgm:t>
    </dgm:pt>
    <dgm:pt modelId="{2664A6D2-5E8E-4A2E-BC9E-3C928D68EAA6}" type="parTrans" cxnId="{A7AFF856-1656-46FF-8D40-123BC635838A}">
      <dgm:prSet/>
      <dgm:spPr/>
      <dgm:t>
        <a:bodyPr/>
        <a:lstStyle/>
        <a:p>
          <a:endParaRPr lang="en-GB"/>
        </a:p>
      </dgm:t>
    </dgm:pt>
    <dgm:pt modelId="{ABA33FB9-F6AC-4A53-BE19-42E02B652E3F}" type="sibTrans" cxnId="{A7AFF856-1656-46FF-8D40-123BC635838A}">
      <dgm:prSet/>
      <dgm:spPr/>
      <dgm:t>
        <a:bodyPr/>
        <a:lstStyle/>
        <a:p>
          <a:endParaRPr lang="en-GB"/>
        </a:p>
      </dgm:t>
    </dgm:pt>
    <dgm:pt modelId="{F74B0C5C-ED8E-4F86-A40D-C20A93D7ECA2}">
      <dgm:prSet phldrT="[Text]"/>
      <dgm:spPr/>
      <dgm:t>
        <a:bodyPr/>
        <a:lstStyle/>
        <a:p>
          <a:r>
            <a:rPr lang="en-GB" dirty="0" smtClean="0"/>
            <a:t>Set 1</a:t>
          </a:r>
          <a:endParaRPr lang="en-GB" dirty="0"/>
        </a:p>
      </dgm:t>
    </dgm:pt>
    <dgm:pt modelId="{5B6CE790-899F-409B-A404-DBBE186802D7}" type="parTrans" cxnId="{E62A1E72-0B43-4399-8A2F-F63467DD2085}">
      <dgm:prSet/>
      <dgm:spPr/>
      <dgm:t>
        <a:bodyPr/>
        <a:lstStyle/>
        <a:p>
          <a:endParaRPr lang="en-GB"/>
        </a:p>
      </dgm:t>
    </dgm:pt>
    <dgm:pt modelId="{235EB251-1426-4AF2-84F1-FDEE423BDF9F}" type="sibTrans" cxnId="{E62A1E72-0B43-4399-8A2F-F63467DD2085}">
      <dgm:prSet/>
      <dgm:spPr/>
      <dgm:t>
        <a:bodyPr/>
        <a:lstStyle/>
        <a:p>
          <a:endParaRPr lang="en-GB"/>
        </a:p>
      </dgm:t>
    </dgm:pt>
    <dgm:pt modelId="{7275A2D5-D887-481C-9246-62650E8A6FC4}">
      <dgm:prSet phldrT="[Text]"/>
      <dgm:spPr/>
      <dgm:t>
        <a:bodyPr/>
        <a:lstStyle/>
        <a:p>
          <a:r>
            <a:rPr lang="en-GB" dirty="0" smtClean="0"/>
            <a:t>Program 1</a:t>
          </a:r>
          <a:endParaRPr lang="en-GB" dirty="0"/>
        </a:p>
      </dgm:t>
    </dgm:pt>
    <dgm:pt modelId="{2D481C9A-2635-4737-B83A-DBBEA255F0D0}" type="parTrans" cxnId="{685EAC62-8165-4731-9A68-AE477DA4F183}">
      <dgm:prSet/>
      <dgm:spPr/>
      <dgm:t>
        <a:bodyPr/>
        <a:lstStyle/>
        <a:p>
          <a:endParaRPr lang="en-GB"/>
        </a:p>
      </dgm:t>
    </dgm:pt>
    <dgm:pt modelId="{FC9E8116-1C7F-4E0D-811A-5105C0085B1C}" type="sibTrans" cxnId="{685EAC62-8165-4731-9A68-AE477DA4F183}">
      <dgm:prSet/>
      <dgm:spPr/>
      <dgm:t>
        <a:bodyPr/>
        <a:lstStyle/>
        <a:p>
          <a:endParaRPr lang="en-GB"/>
        </a:p>
      </dgm:t>
    </dgm:pt>
    <dgm:pt modelId="{15E4F8BC-5140-433B-8333-7C2DFEDB9DC2}">
      <dgm:prSet phldrT="[Text]"/>
      <dgm:spPr/>
      <dgm:t>
        <a:bodyPr/>
        <a:lstStyle/>
        <a:p>
          <a:r>
            <a:rPr lang="en-GB" dirty="0" smtClean="0"/>
            <a:t>Program 2</a:t>
          </a:r>
          <a:endParaRPr lang="en-GB" dirty="0"/>
        </a:p>
      </dgm:t>
    </dgm:pt>
    <dgm:pt modelId="{757C3D62-12DC-480E-8627-30236B12D304}" type="parTrans" cxnId="{AE39F21B-FBEE-4E68-B9F7-20D6289E9AAA}">
      <dgm:prSet/>
      <dgm:spPr/>
      <dgm:t>
        <a:bodyPr/>
        <a:lstStyle/>
        <a:p>
          <a:endParaRPr lang="en-GB"/>
        </a:p>
      </dgm:t>
    </dgm:pt>
    <dgm:pt modelId="{71F0FC5A-2AED-41CB-A450-6B6941B93F63}" type="sibTrans" cxnId="{AE39F21B-FBEE-4E68-B9F7-20D6289E9AAA}">
      <dgm:prSet/>
      <dgm:spPr/>
      <dgm:t>
        <a:bodyPr/>
        <a:lstStyle/>
        <a:p>
          <a:endParaRPr lang="en-GB"/>
        </a:p>
      </dgm:t>
    </dgm:pt>
    <dgm:pt modelId="{2FBCB688-0CA1-462A-950A-25349B813792}">
      <dgm:prSet phldrT="[Text]"/>
      <dgm:spPr/>
      <dgm:t>
        <a:bodyPr/>
        <a:lstStyle/>
        <a:p>
          <a:r>
            <a:rPr lang="en-GB" dirty="0" smtClean="0"/>
            <a:t>Course 1</a:t>
          </a:r>
          <a:endParaRPr lang="en-GB" dirty="0"/>
        </a:p>
      </dgm:t>
    </dgm:pt>
    <dgm:pt modelId="{689D8DA2-76C2-4E42-8363-9EF329995107}" type="parTrans" cxnId="{520DB3A8-56A1-48D6-8997-43847C06120A}">
      <dgm:prSet/>
      <dgm:spPr/>
      <dgm:t>
        <a:bodyPr/>
        <a:lstStyle/>
        <a:p>
          <a:endParaRPr lang="en-GB"/>
        </a:p>
      </dgm:t>
    </dgm:pt>
    <dgm:pt modelId="{EDBAECEF-D806-471B-9B04-0E16492E3B25}" type="sibTrans" cxnId="{520DB3A8-56A1-48D6-8997-43847C06120A}">
      <dgm:prSet/>
      <dgm:spPr/>
      <dgm:t>
        <a:bodyPr/>
        <a:lstStyle/>
        <a:p>
          <a:endParaRPr lang="en-GB"/>
        </a:p>
      </dgm:t>
    </dgm:pt>
    <dgm:pt modelId="{C5B14D28-189C-4F5E-92B4-ED746C6E9A2E}">
      <dgm:prSet phldrT="[Text]"/>
      <dgm:spPr/>
      <dgm:t>
        <a:bodyPr/>
        <a:lstStyle/>
        <a:p>
          <a:r>
            <a:rPr lang="en-GB" dirty="0" smtClean="0"/>
            <a:t>Course 2</a:t>
          </a:r>
          <a:endParaRPr lang="en-GB" dirty="0"/>
        </a:p>
      </dgm:t>
    </dgm:pt>
    <dgm:pt modelId="{2ABBD14C-3981-4CE1-A6F6-A444A2E43EF5}" type="parTrans" cxnId="{CEF364A4-4A39-4CDF-B8A0-3768901041AD}">
      <dgm:prSet/>
      <dgm:spPr/>
      <dgm:t>
        <a:bodyPr/>
        <a:lstStyle/>
        <a:p>
          <a:endParaRPr lang="en-GB"/>
        </a:p>
      </dgm:t>
    </dgm:pt>
    <dgm:pt modelId="{803FA599-6018-4FC8-AAAB-1F52B3287F97}" type="sibTrans" cxnId="{CEF364A4-4A39-4CDF-B8A0-3768901041AD}">
      <dgm:prSet/>
      <dgm:spPr/>
      <dgm:t>
        <a:bodyPr/>
        <a:lstStyle/>
        <a:p>
          <a:endParaRPr lang="en-GB"/>
        </a:p>
      </dgm:t>
    </dgm:pt>
    <dgm:pt modelId="{3D856311-1190-4BA0-9C2D-2A1D1CE2F941}">
      <dgm:prSet phldrT="[Text]"/>
      <dgm:spPr/>
      <dgm:t>
        <a:bodyPr/>
        <a:lstStyle/>
        <a:p>
          <a:r>
            <a:rPr lang="en-GB" dirty="0" smtClean="0"/>
            <a:t>Course 1 </a:t>
          </a:r>
          <a:endParaRPr lang="en-GB" dirty="0"/>
        </a:p>
      </dgm:t>
    </dgm:pt>
    <dgm:pt modelId="{552A8FBC-4A83-4B73-A4FB-877033B71070}" type="parTrans" cxnId="{D735E1B6-BD6B-4A27-A869-851E7352E11D}">
      <dgm:prSet/>
      <dgm:spPr/>
      <dgm:t>
        <a:bodyPr/>
        <a:lstStyle/>
        <a:p>
          <a:endParaRPr lang="en-GB"/>
        </a:p>
      </dgm:t>
    </dgm:pt>
    <dgm:pt modelId="{34B96F37-2813-4246-AD4A-A8292EFFA12A}" type="sibTrans" cxnId="{D735E1B6-BD6B-4A27-A869-851E7352E11D}">
      <dgm:prSet/>
      <dgm:spPr/>
      <dgm:t>
        <a:bodyPr/>
        <a:lstStyle/>
        <a:p>
          <a:endParaRPr lang="en-GB"/>
        </a:p>
      </dgm:t>
    </dgm:pt>
    <dgm:pt modelId="{08E91F8B-2B76-43EF-95C2-2DCBC2FCC03B}">
      <dgm:prSet phldrT="[Text]"/>
      <dgm:spPr/>
      <dgm:t>
        <a:bodyPr/>
        <a:lstStyle/>
        <a:p>
          <a:r>
            <a:rPr lang="en-GB" dirty="0" smtClean="0"/>
            <a:t>Course 2</a:t>
          </a:r>
          <a:endParaRPr lang="en-GB" dirty="0"/>
        </a:p>
      </dgm:t>
    </dgm:pt>
    <dgm:pt modelId="{E2D15595-7CF5-4248-A90D-36784009866F}" type="parTrans" cxnId="{96EFF058-50B7-4E94-A8A7-44AB34E5487C}">
      <dgm:prSet/>
      <dgm:spPr/>
      <dgm:t>
        <a:bodyPr/>
        <a:lstStyle/>
        <a:p>
          <a:endParaRPr lang="en-GB"/>
        </a:p>
      </dgm:t>
    </dgm:pt>
    <dgm:pt modelId="{D66C7815-156A-4B4D-99A7-55F7EB1ED76E}" type="sibTrans" cxnId="{96EFF058-50B7-4E94-A8A7-44AB34E5487C}">
      <dgm:prSet/>
      <dgm:spPr/>
      <dgm:t>
        <a:bodyPr/>
        <a:lstStyle/>
        <a:p>
          <a:endParaRPr lang="en-GB"/>
        </a:p>
      </dgm:t>
    </dgm:pt>
    <dgm:pt modelId="{D9A6943C-36FF-4B6B-9697-BD01DB203097}">
      <dgm:prSet phldrT="[Text]"/>
      <dgm:spPr/>
      <dgm:t>
        <a:bodyPr/>
        <a:lstStyle/>
        <a:p>
          <a:r>
            <a:rPr lang="en-GB" dirty="0" smtClean="0"/>
            <a:t>Course 1</a:t>
          </a:r>
          <a:endParaRPr lang="en-GB" dirty="0"/>
        </a:p>
      </dgm:t>
    </dgm:pt>
    <dgm:pt modelId="{0643F3E6-EA73-4947-80B3-102134DE7D7F}" type="parTrans" cxnId="{BE5B1E82-4B99-4A70-B445-B2D5632B45E8}">
      <dgm:prSet/>
      <dgm:spPr/>
      <dgm:t>
        <a:bodyPr/>
        <a:lstStyle/>
        <a:p>
          <a:endParaRPr lang="en-GB"/>
        </a:p>
      </dgm:t>
    </dgm:pt>
    <dgm:pt modelId="{0D6A7CAA-1C37-4371-98C6-F17573BB27E7}" type="sibTrans" cxnId="{BE5B1E82-4B99-4A70-B445-B2D5632B45E8}">
      <dgm:prSet/>
      <dgm:spPr/>
      <dgm:t>
        <a:bodyPr/>
        <a:lstStyle/>
        <a:p>
          <a:endParaRPr lang="en-GB"/>
        </a:p>
      </dgm:t>
    </dgm:pt>
    <dgm:pt modelId="{5B6DFAEF-43CA-4A4D-A232-BD6BA39A684B}">
      <dgm:prSet phldrT="[Text]"/>
      <dgm:spPr/>
      <dgm:t>
        <a:bodyPr/>
        <a:lstStyle/>
        <a:p>
          <a:r>
            <a:rPr lang="en-GB" dirty="0" smtClean="0"/>
            <a:t>Course 2</a:t>
          </a:r>
          <a:endParaRPr lang="en-GB" dirty="0"/>
        </a:p>
      </dgm:t>
    </dgm:pt>
    <dgm:pt modelId="{EE8B4B56-9DC4-4890-9421-DDFEC26C29FF}" type="parTrans" cxnId="{4178CB11-8147-4FBA-B349-0485642F3245}">
      <dgm:prSet/>
      <dgm:spPr/>
      <dgm:t>
        <a:bodyPr/>
        <a:lstStyle/>
        <a:p>
          <a:endParaRPr lang="en-GB"/>
        </a:p>
      </dgm:t>
    </dgm:pt>
    <dgm:pt modelId="{6DEB8796-5843-4BF9-911C-AE8AE5420DCB}" type="sibTrans" cxnId="{4178CB11-8147-4FBA-B349-0485642F3245}">
      <dgm:prSet/>
      <dgm:spPr/>
      <dgm:t>
        <a:bodyPr/>
        <a:lstStyle/>
        <a:p>
          <a:endParaRPr lang="en-GB"/>
        </a:p>
      </dgm:t>
    </dgm:pt>
    <dgm:pt modelId="{7D254B73-62C0-4D6C-A292-3AFCCDECC20D}">
      <dgm:prSet phldrT="[Text]"/>
      <dgm:spPr/>
      <dgm:t>
        <a:bodyPr/>
        <a:lstStyle/>
        <a:p>
          <a:r>
            <a:rPr lang="en-GB" dirty="0" smtClean="0"/>
            <a:t>Course 1</a:t>
          </a:r>
          <a:endParaRPr lang="en-GB" dirty="0"/>
        </a:p>
      </dgm:t>
    </dgm:pt>
    <dgm:pt modelId="{0DB349BE-DDAA-4149-999E-692842E2D310}" type="parTrans" cxnId="{2A87F67D-63C3-4962-9CFE-13DD57BF641A}">
      <dgm:prSet/>
      <dgm:spPr/>
      <dgm:t>
        <a:bodyPr/>
        <a:lstStyle/>
        <a:p>
          <a:endParaRPr lang="en-GB"/>
        </a:p>
      </dgm:t>
    </dgm:pt>
    <dgm:pt modelId="{263E45BD-0F70-49D2-AA5B-5EC7BDC7B60C}" type="sibTrans" cxnId="{2A87F67D-63C3-4962-9CFE-13DD57BF641A}">
      <dgm:prSet/>
      <dgm:spPr/>
      <dgm:t>
        <a:bodyPr/>
        <a:lstStyle/>
        <a:p>
          <a:endParaRPr lang="en-GB"/>
        </a:p>
      </dgm:t>
    </dgm:pt>
    <dgm:pt modelId="{57FBC025-C3B0-41AF-A327-553A540D7748}">
      <dgm:prSet phldrT="[Text]"/>
      <dgm:spPr/>
      <dgm:t>
        <a:bodyPr/>
        <a:lstStyle/>
        <a:p>
          <a:r>
            <a:rPr lang="en-GB" dirty="0" smtClean="0"/>
            <a:t>Course 2</a:t>
          </a:r>
          <a:endParaRPr lang="en-GB" dirty="0"/>
        </a:p>
      </dgm:t>
    </dgm:pt>
    <dgm:pt modelId="{CAC7B555-503F-4426-8AA5-9F64058A4862}" type="parTrans" cxnId="{C5401BF8-B413-44D2-B6D4-15C9DB52CDE4}">
      <dgm:prSet/>
      <dgm:spPr/>
      <dgm:t>
        <a:bodyPr/>
        <a:lstStyle/>
        <a:p>
          <a:endParaRPr lang="en-GB"/>
        </a:p>
      </dgm:t>
    </dgm:pt>
    <dgm:pt modelId="{B16653DB-8D27-46ED-85D5-2F3F83AAF925}" type="sibTrans" cxnId="{C5401BF8-B413-44D2-B6D4-15C9DB52CDE4}">
      <dgm:prSet/>
      <dgm:spPr/>
      <dgm:t>
        <a:bodyPr/>
        <a:lstStyle/>
        <a:p>
          <a:endParaRPr lang="en-GB"/>
        </a:p>
      </dgm:t>
    </dgm:pt>
    <dgm:pt modelId="{6A5DCC24-DF8C-4DB7-98F0-73B587EB6324}" type="pres">
      <dgm:prSet presAssocID="{3231A1B3-BF21-4BF0-BFCB-1883333956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CC037B-5C49-4F56-94D5-9AB50396D281}" type="pres">
      <dgm:prSet presAssocID="{CB1D263B-E9FB-461F-A52E-B51D6D31A7A2}" presName="hierRoot1" presStyleCnt="0"/>
      <dgm:spPr/>
    </dgm:pt>
    <dgm:pt modelId="{BDC11B23-7E66-4D2D-9DA6-A13E0217DF4D}" type="pres">
      <dgm:prSet presAssocID="{CB1D263B-E9FB-461F-A52E-B51D6D31A7A2}" presName="composite" presStyleCnt="0"/>
      <dgm:spPr/>
    </dgm:pt>
    <dgm:pt modelId="{E2DA341B-FD26-4CAB-9D55-46E82F71D26D}" type="pres">
      <dgm:prSet presAssocID="{CB1D263B-E9FB-461F-A52E-B51D6D31A7A2}" presName="background" presStyleLbl="node0" presStyleIdx="0" presStyleCnt="1"/>
      <dgm:spPr/>
    </dgm:pt>
    <dgm:pt modelId="{428B0D70-AABF-48CC-9935-8921F7D0517F}" type="pres">
      <dgm:prSet presAssocID="{CB1D263B-E9FB-461F-A52E-B51D6D31A7A2}" presName="text" presStyleLbl="fgAcc0" presStyleIdx="0" presStyleCnt="1">
        <dgm:presLayoutVars>
          <dgm:chPref val="3"/>
        </dgm:presLayoutVars>
      </dgm:prSet>
      <dgm:spPr/>
    </dgm:pt>
    <dgm:pt modelId="{50F85E66-8F58-4B2D-9996-5005030919D1}" type="pres">
      <dgm:prSet presAssocID="{CB1D263B-E9FB-461F-A52E-B51D6D31A7A2}" presName="hierChild2" presStyleCnt="0"/>
      <dgm:spPr/>
    </dgm:pt>
    <dgm:pt modelId="{59912628-3F03-4D7F-ACF6-64B95B1C95C0}" type="pres">
      <dgm:prSet presAssocID="{5B6CE790-899F-409B-A404-DBBE186802D7}" presName="Name10" presStyleLbl="parChTrans1D2" presStyleIdx="0" presStyleCnt="2"/>
      <dgm:spPr/>
    </dgm:pt>
    <dgm:pt modelId="{289C6B31-46AF-4DCF-B50A-473BFC1D5281}" type="pres">
      <dgm:prSet presAssocID="{F74B0C5C-ED8E-4F86-A40D-C20A93D7ECA2}" presName="hierRoot2" presStyleCnt="0"/>
      <dgm:spPr/>
    </dgm:pt>
    <dgm:pt modelId="{3C895F1A-B17A-43D6-BF60-DD19F5D194EA}" type="pres">
      <dgm:prSet presAssocID="{F74B0C5C-ED8E-4F86-A40D-C20A93D7ECA2}" presName="composite2" presStyleCnt="0"/>
      <dgm:spPr/>
    </dgm:pt>
    <dgm:pt modelId="{8EF78782-F3A1-4D45-9C20-452CBD8333CA}" type="pres">
      <dgm:prSet presAssocID="{F74B0C5C-ED8E-4F86-A40D-C20A93D7ECA2}" presName="background2" presStyleLbl="node2" presStyleIdx="0" presStyleCnt="2"/>
      <dgm:spPr/>
    </dgm:pt>
    <dgm:pt modelId="{AF2769EA-6907-45B0-9114-3C67FC915C17}" type="pres">
      <dgm:prSet presAssocID="{F74B0C5C-ED8E-4F86-A40D-C20A93D7ECA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474844-523C-432C-BB6E-82516AB4C94E}" type="pres">
      <dgm:prSet presAssocID="{F74B0C5C-ED8E-4F86-A40D-C20A93D7ECA2}" presName="hierChild3" presStyleCnt="0"/>
      <dgm:spPr/>
    </dgm:pt>
    <dgm:pt modelId="{8E5A24EF-1157-4C12-A186-A0FB5544F501}" type="pres">
      <dgm:prSet presAssocID="{2D481C9A-2635-4737-B83A-DBBEA255F0D0}" presName="Name17" presStyleLbl="parChTrans1D3" presStyleIdx="0" presStyleCnt="4"/>
      <dgm:spPr/>
    </dgm:pt>
    <dgm:pt modelId="{46568DE6-8BEB-462E-85FC-7684B3C10682}" type="pres">
      <dgm:prSet presAssocID="{7275A2D5-D887-481C-9246-62650E8A6FC4}" presName="hierRoot3" presStyleCnt="0"/>
      <dgm:spPr/>
    </dgm:pt>
    <dgm:pt modelId="{50E4017A-0119-4C28-9E8A-C3C1BF7936CE}" type="pres">
      <dgm:prSet presAssocID="{7275A2D5-D887-481C-9246-62650E8A6FC4}" presName="composite3" presStyleCnt="0"/>
      <dgm:spPr/>
    </dgm:pt>
    <dgm:pt modelId="{CD246DE3-4FAD-486C-A8C3-C7CFAF7B9234}" type="pres">
      <dgm:prSet presAssocID="{7275A2D5-D887-481C-9246-62650E8A6FC4}" presName="background3" presStyleLbl="node3" presStyleIdx="0" presStyleCnt="4"/>
      <dgm:spPr/>
    </dgm:pt>
    <dgm:pt modelId="{F8B05A56-EFD6-4269-8D36-F87892C85288}" type="pres">
      <dgm:prSet presAssocID="{7275A2D5-D887-481C-9246-62650E8A6FC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1DB955-69CC-40EC-ADC4-365D27F3D39F}" type="pres">
      <dgm:prSet presAssocID="{7275A2D5-D887-481C-9246-62650E8A6FC4}" presName="hierChild4" presStyleCnt="0"/>
      <dgm:spPr/>
    </dgm:pt>
    <dgm:pt modelId="{D865F664-C4D5-4021-BE89-7812ED37E741}" type="pres">
      <dgm:prSet presAssocID="{689D8DA2-76C2-4E42-8363-9EF329995107}" presName="Name23" presStyleLbl="parChTrans1D4" presStyleIdx="0" presStyleCnt="8"/>
      <dgm:spPr/>
    </dgm:pt>
    <dgm:pt modelId="{5D30E01B-3D88-4916-8F65-F1E639D0CFA5}" type="pres">
      <dgm:prSet presAssocID="{2FBCB688-0CA1-462A-950A-25349B813792}" presName="hierRoot4" presStyleCnt="0"/>
      <dgm:spPr/>
    </dgm:pt>
    <dgm:pt modelId="{8E3C268E-FB5F-472D-AC31-47720BE605D3}" type="pres">
      <dgm:prSet presAssocID="{2FBCB688-0CA1-462A-950A-25349B813792}" presName="composite4" presStyleCnt="0"/>
      <dgm:spPr/>
    </dgm:pt>
    <dgm:pt modelId="{C7570146-1916-4A65-94D4-587EB2BC4982}" type="pres">
      <dgm:prSet presAssocID="{2FBCB688-0CA1-462A-950A-25349B813792}" presName="background4" presStyleLbl="node4" presStyleIdx="0" presStyleCnt="8"/>
      <dgm:spPr/>
    </dgm:pt>
    <dgm:pt modelId="{A4D5D702-DB95-4B2D-AB5A-42478929275D}" type="pres">
      <dgm:prSet presAssocID="{2FBCB688-0CA1-462A-950A-25349B813792}" presName="text4" presStyleLbl="fgAcc4" presStyleIdx="0" presStyleCnt="8">
        <dgm:presLayoutVars>
          <dgm:chPref val="3"/>
        </dgm:presLayoutVars>
      </dgm:prSet>
      <dgm:spPr/>
    </dgm:pt>
    <dgm:pt modelId="{E56B8365-86FD-46F2-9EE1-D9608C69C973}" type="pres">
      <dgm:prSet presAssocID="{2FBCB688-0CA1-462A-950A-25349B813792}" presName="hierChild5" presStyleCnt="0"/>
      <dgm:spPr/>
    </dgm:pt>
    <dgm:pt modelId="{F9771905-F02B-4BD0-8395-7E6555BC080F}" type="pres">
      <dgm:prSet presAssocID="{2ABBD14C-3981-4CE1-A6F6-A444A2E43EF5}" presName="Name23" presStyleLbl="parChTrans1D4" presStyleIdx="1" presStyleCnt="8"/>
      <dgm:spPr/>
    </dgm:pt>
    <dgm:pt modelId="{C7A4950E-1393-4DB1-A0CD-4630D2AB1FE7}" type="pres">
      <dgm:prSet presAssocID="{C5B14D28-189C-4F5E-92B4-ED746C6E9A2E}" presName="hierRoot4" presStyleCnt="0"/>
      <dgm:spPr/>
    </dgm:pt>
    <dgm:pt modelId="{504CF7A0-B5D5-4C31-820A-600236F8037F}" type="pres">
      <dgm:prSet presAssocID="{C5B14D28-189C-4F5E-92B4-ED746C6E9A2E}" presName="composite4" presStyleCnt="0"/>
      <dgm:spPr/>
    </dgm:pt>
    <dgm:pt modelId="{20AAFC17-B2D5-46DA-AC25-427E9005A1A9}" type="pres">
      <dgm:prSet presAssocID="{C5B14D28-189C-4F5E-92B4-ED746C6E9A2E}" presName="background4" presStyleLbl="node4" presStyleIdx="1" presStyleCnt="8"/>
      <dgm:spPr/>
    </dgm:pt>
    <dgm:pt modelId="{6E4F0F5D-4A27-4D78-A63E-65CC5134D426}" type="pres">
      <dgm:prSet presAssocID="{C5B14D28-189C-4F5E-92B4-ED746C6E9A2E}" presName="text4" presStyleLbl="fgAcc4" presStyleIdx="1" presStyleCnt="8">
        <dgm:presLayoutVars>
          <dgm:chPref val="3"/>
        </dgm:presLayoutVars>
      </dgm:prSet>
      <dgm:spPr/>
    </dgm:pt>
    <dgm:pt modelId="{B4B7036C-F220-4831-8862-192078C3BE70}" type="pres">
      <dgm:prSet presAssocID="{C5B14D28-189C-4F5E-92B4-ED746C6E9A2E}" presName="hierChild5" presStyleCnt="0"/>
      <dgm:spPr/>
    </dgm:pt>
    <dgm:pt modelId="{4D209E18-0DDC-4952-A05E-9A547D364EC5}" type="pres">
      <dgm:prSet presAssocID="{757C3D62-12DC-480E-8627-30236B12D304}" presName="Name17" presStyleLbl="parChTrans1D3" presStyleIdx="1" presStyleCnt="4"/>
      <dgm:spPr/>
    </dgm:pt>
    <dgm:pt modelId="{2344F71A-ED29-4A3E-9E10-171FEBB0B627}" type="pres">
      <dgm:prSet presAssocID="{15E4F8BC-5140-433B-8333-7C2DFEDB9DC2}" presName="hierRoot3" presStyleCnt="0"/>
      <dgm:spPr/>
    </dgm:pt>
    <dgm:pt modelId="{B656C818-0373-452F-9DEF-0FC8965C7A37}" type="pres">
      <dgm:prSet presAssocID="{15E4F8BC-5140-433B-8333-7C2DFEDB9DC2}" presName="composite3" presStyleCnt="0"/>
      <dgm:spPr/>
    </dgm:pt>
    <dgm:pt modelId="{72D00003-E4C4-4383-81DB-D26D6FD0388D}" type="pres">
      <dgm:prSet presAssocID="{15E4F8BC-5140-433B-8333-7C2DFEDB9DC2}" presName="background3" presStyleLbl="node3" presStyleIdx="1" presStyleCnt="4"/>
      <dgm:spPr/>
    </dgm:pt>
    <dgm:pt modelId="{C6DB9AB9-F123-4286-B2AF-9FE8AEB9682F}" type="pres">
      <dgm:prSet presAssocID="{15E4F8BC-5140-433B-8333-7C2DFEDB9DC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0C7AC7-403B-4DE3-8973-22DF9B4314FD}" type="pres">
      <dgm:prSet presAssocID="{15E4F8BC-5140-433B-8333-7C2DFEDB9DC2}" presName="hierChild4" presStyleCnt="0"/>
      <dgm:spPr/>
    </dgm:pt>
    <dgm:pt modelId="{82241F39-B5DC-4008-A099-C8976150ACEF}" type="pres">
      <dgm:prSet presAssocID="{552A8FBC-4A83-4B73-A4FB-877033B71070}" presName="Name23" presStyleLbl="parChTrans1D4" presStyleIdx="2" presStyleCnt="8"/>
      <dgm:spPr/>
    </dgm:pt>
    <dgm:pt modelId="{ABC19D3C-04F1-4C38-AD79-231BB869ADB9}" type="pres">
      <dgm:prSet presAssocID="{3D856311-1190-4BA0-9C2D-2A1D1CE2F941}" presName="hierRoot4" presStyleCnt="0"/>
      <dgm:spPr/>
    </dgm:pt>
    <dgm:pt modelId="{3C5D3F33-025B-440C-8E0D-B19522D1CBA0}" type="pres">
      <dgm:prSet presAssocID="{3D856311-1190-4BA0-9C2D-2A1D1CE2F941}" presName="composite4" presStyleCnt="0"/>
      <dgm:spPr/>
    </dgm:pt>
    <dgm:pt modelId="{2207D851-844A-4EEB-B69A-164EEAA3045D}" type="pres">
      <dgm:prSet presAssocID="{3D856311-1190-4BA0-9C2D-2A1D1CE2F941}" presName="background4" presStyleLbl="node4" presStyleIdx="2" presStyleCnt="8"/>
      <dgm:spPr/>
    </dgm:pt>
    <dgm:pt modelId="{284E3AC4-77A5-4C7D-B542-FB58E057F53F}" type="pres">
      <dgm:prSet presAssocID="{3D856311-1190-4BA0-9C2D-2A1D1CE2F941}" presName="text4" presStyleLbl="fgAcc4" presStyleIdx="2" presStyleCnt="8">
        <dgm:presLayoutVars>
          <dgm:chPref val="3"/>
        </dgm:presLayoutVars>
      </dgm:prSet>
      <dgm:spPr/>
    </dgm:pt>
    <dgm:pt modelId="{B800B01F-D08B-4045-B7F8-300E45F4CC16}" type="pres">
      <dgm:prSet presAssocID="{3D856311-1190-4BA0-9C2D-2A1D1CE2F941}" presName="hierChild5" presStyleCnt="0"/>
      <dgm:spPr/>
    </dgm:pt>
    <dgm:pt modelId="{993FFF8F-5EAE-4EC4-A557-1F2952ECE593}" type="pres">
      <dgm:prSet presAssocID="{E2D15595-7CF5-4248-A90D-36784009866F}" presName="Name23" presStyleLbl="parChTrans1D4" presStyleIdx="3" presStyleCnt="8"/>
      <dgm:spPr/>
    </dgm:pt>
    <dgm:pt modelId="{C4CF3DB5-5E60-4315-9289-35A9552A365A}" type="pres">
      <dgm:prSet presAssocID="{08E91F8B-2B76-43EF-95C2-2DCBC2FCC03B}" presName="hierRoot4" presStyleCnt="0"/>
      <dgm:spPr/>
    </dgm:pt>
    <dgm:pt modelId="{33241C88-F89F-43E6-A197-B7F644360BC1}" type="pres">
      <dgm:prSet presAssocID="{08E91F8B-2B76-43EF-95C2-2DCBC2FCC03B}" presName="composite4" presStyleCnt="0"/>
      <dgm:spPr/>
    </dgm:pt>
    <dgm:pt modelId="{D504C4E1-6DAA-48A3-AAE3-4B55A9A770EB}" type="pres">
      <dgm:prSet presAssocID="{08E91F8B-2B76-43EF-95C2-2DCBC2FCC03B}" presName="background4" presStyleLbl="node4" presStyleIdx="3" presStyleCnt="8"/>
      <dgm:spPr/>
    </dgm:pt>
    <dgm:pt modelId="{66481E3E-D94F-4E58-B2D9-3C229B40A526}" type="pres">
      <dgm:prSet presAssocID="{08E91F8B-2B76-43EF-95C2-2DCBC2FCC03B}" presName="text4" presStyleLbl="fgAcc4" presStyleIdx="3" presStyleCnt="8">
        <dgm:presLayoutVars>
          <dgm:chPref val="3"/>
        </dgm:presLayoutVars>
      </dgm:prSet>
      <dgm:spPr/>
    </dgm:pt>
    <dgm:pt modelId="{C01C5523-2624-4916-BA86-7C60DABBA2EC}" type="pres">
      <dgm:prSet presAssocID="{08E91F8B-2B76-43EF-95C2-2DCBC2FCC03B}" presName="hierChild5" presStyleCnt="0"/>
      <dgm:spPr/>
    </dgm:pt>
    <dgm:pt modelId="{C8821049-83B7-49E2-ACC9-814DD0DD38C8}" type="pres">
      <dgm:prSet presAssocID="{CC8B089F-BC86-4B0D-864F-08233830D0F7}" presName="Name10" presStyleLbl="parChTrans1D2" presStyleIdx="1" presStyleCnt="2"/>
      <dgm:spPr/>
    </dgm:pt>
    <dgm:pt modelId="{6923BE53-444A-43A1-971A-463A8801FA45}" type="pres">
      <dgm:prSet presAssocID="{D3BA18BB-F229-48E8-9C55-17F7AA622F29}" presName="hierRoot2" presStyleCnt="0"/>
      <dgm:spPr/>
    </dgm:pt>
    <dgm:pt modelId="{CB1E1675-4CC4-4C65-8535-D155F42E5857}" type="pres">
      <dgm:prSet presAssocID="{D3BA18BB-F229-48E8-9C55-17F7AA622F29}" presName="composite2" presStyleCnt="0"/>
      <dgm:spPr/>
    </dgm:pt>
    <dgm:pt modelId="{C45510D3-65D6-46D8-8A98-E49148067EA7}" type="pres">
      <dgm:prSet presAssocID="{D3BA18BB-F229-48E8-9C55-17F7AA622F29}" presName="background2" presStyleLbl="node2" presStyleIdx="1" presStyleCnt="2"/>
      <dgm:spPr/>
    </dgm:pt>
    <dgm:pt modelId="{48F3A284-8D3D-4617-8C2D-ADB05B64391D}" type="pres">
      <dgm:prSet presAssocID="{D3BA18BB-F229-48E8-9C55-17F7AA622F2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410030-39CC-4409-A7ED-7B43EF553F20}" type="pres">
      <dgm:prSet presAssocID="{D3BA18BB-F229-48E8-9C55-17F7AA622F29}" presName="hierChild3" presStyleCnt="0"/>
      <dgm:spPr/>
    </dgm:pt>
    <dgm:pt modelId="{68DDF108-A3D6-46FB-AEED-36C8602E1EFF}" type="pres">
      <dgm:prSet presAssocID="{D65D9076-62BB-4219-9361-32179D11816B}" presName="Name17" presStyleLbl="parChTrans1D3" presStyleIdx="2" presStyleCnt="4"/>
      <dgm:spPr/>
    </dgm:pt>
    <dgm:pt modelId="{6B243C42-6B23-4C3A-8FD9-92F6BAD6B61F}" type="pres">
      <dgm:prSet presAssocID="{FFF0CEED-B3FE-4623-B68A-FA9528D39AA8}" presName="hierRoot3" presStyleCnt="0"/>
      <dgm:spPr/>
    </dgm:pt>
    <dgm:pt modelId="{4F463BB4-7648-4DB1-B1E5-700E45E0DD3B}" type="pres">
      <dgm:prSet presAssocID="{FFF0CEED-B3FE-4623-B68A-FA9528D39AA8}" presName="composite3" presStyleCnt="0"/>
      <dgm:spPr/>
    </dgm:pt>
    <dgm:pt modelId="{A72C0EED-A7D1-495F-8CED-628455FA68F5}" type="pres">
      <dgm:prSet presAssocID="{FFF0CEED-B3FE-4623-B68A-FA9528D39AA8}" presName="background3" presStyleLbl="node3" presStyleIdx="2" presStyleCnt="4"/>
      <dgm:spPr/>
    </dgm:pt>
    <dgm:pt modelId="{9D7D1600-5AC7-40C5-AF45-66F960C31512}" type="pres">
      <dgm:prSet presAssocID="{FFF0CEED-B3FE-4623-B68A-FA9528D39AA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A183DB-2D88-455F-8D05-AD7445BAA4F9}" type="pres">
      <dgm:prSet presAssocID="{FFF0CEED-B3FE-4623-B68A-FA9528D39AA8}" presName="hierChild4" presStyleCnt="0"/>
      <dgm:spPr/>
    </dgm:pt>
    <dgm:pt modelId="{2AF97A71-28CF-40EC-B9A1-B242093F0A1F}" type="pres">
      <dgm:prSet presAssocID="{0643F3E6-EA73-4947-80B3-102134DE7D7F}" presName="Name23" presStyleLbl="parChTrans1D4" presStyleIdx="4" presStyleCnt="8"/>
      <dgm:spPr/>
    </dgm:pt>
    <dgm:pt modelId="{16B5476E-0AC7-4305-A06C-241A842E1463}" type="pres">
      <dgm:prSet presAssocID="{D9A6943C-36FF-4B6B-9697-BD01DB203097}" presName="hierRoot4" presStyleCnt="0"/>
      <dgm:spPr/>
    </dgm:pt>
    <dgm:pt modelId="{1478386A-D277-4775-B950-977495F7CAAC}" type="pres">
      <dgm:prSet presAssocID="{D9A6943C-36FF-4B6B-9697-BD01DB203097}" presName="composite4" presStyleCnt="0"/>
      <dgm:spPr/>
    </dgm:pt>
    <dgm:pt modelId="{9237DD5F-2E01-47E6-B984-4C802FD3A87D}" type="pres">
      <dgm:prSet presAssocID="{D9A6943C-36FF-4B6B-9697-BD01DB203097}" presName="background4" presStyleLbl="node4" presStyleIdx="4" presStyleCnt="8"/>
      <dgm:spPr/>
    </dgm:pt>
    <dgm:pt modelId="{4DBF11AA-97A3-4EBC-A59C-3C2F67CB9E9D}" type="pres">
      <dgm:prSet presAssocID="{D9A6943C-36FF-4B6B-9697-BD01DB203097}" presName="text4" presStyleLbl="fgAcc4" presStyleIdx="4" presStyleCnt="8">
        <dgm:presLayoutVars>
          <dgm:chPref val="3"/>
        </dgm:presLayoutVars>
      </dgm:prSet>
      <dgm:spPr/>
    </dgm:pt>
    <dgm:pt modelId="{A4EC15B2-B21C-4CC4-A106-3C7967B7464D}" type="pres">
      <dgm:prSet presAssocID="{D9A6943C-36FF-4B6B-9697-BD01DB203097}" presName="hierChild5" presStyleCnt="0"/>
      <dgm:spPr/>
    </dgm:pt>
    <dgm:pt modelId="{A69F5F81-0647-4536-B090-0A40C5FE6BBC}" type="pres">
      <dgm:prSet presAssocID="{EE8B4B56-9DC4-4890-9421-DDFEC26C29FF}" presName="Name23" presStyleLbl="parChTrans1D4" presStyleIdx="5" presStyleCnt="8"/>
      <dgm:spPr/>
    </dgm:pt>
    <dgm:pt modelId="{4E442118-AFB4-4B91-BF66-153058079C84}" type="pres">
      <dgm:prSet presAssocID="{5B6DFAEF-43CA-4A4D-A232-BD6BA39A684B}" presName="hierRoot4" presStyleCnt="0"/>
      <dgm:spPr/>
    </dgm:pt>
    <dgm:pt modelId="{84E6EAAA-29C9-4296-AAE9-C3F643AB0242}" type="pres">
      <dgm:prSet presAssocID="{5B6DFAEF-43CA-4A4D-A232-BD6BA39A684B}" presName="composite4" presStyleCnt="0"/>
      <dgm:spPr/>
    </dgm:pt>
    <dgm:pt modelId="{0C5454A9-9DFB-4C3C-9931-131F84FA4390}" type="pres">
      <dgm:prSet presAssocID="{5B6DFAEF-43CA-4A4D-A232-BD6BA39A684B}" presName="background4" presStyleLbl="node4" presStyleIdx="5" presStyleCnt="8"/>
      <dgm:spPr/>
    </dgm:pt>
    <dgm:pt modelId="{396AA821-85AC-4ABD-BE85-1AE6B9CF3B1A}" type="pres">
      <dgm:prSet presAssocID="{5B6DFAEF-43CA-4A4D-A232-BD6BA39A684B}" presName="text4" presStyleLbl="fgAcc4" presStyleIdx="5" presStyleCnt="8">
        <dgm:presLayoutVars>
          <dgm:chPref val="3"/>
        </dgm:presLayoutVars>
      </dgm:prSet>
      <dgm:spPr/>
    </dgm:pt>
    <dgm:pt modelId="{79D9EF75-BDFD-4F09-A33C-A0087162A4C0}" type="pres">
      <dgm:prSet presAssocID="{5B6DFAEF-43CA-4A4D-A232-BD6BA39A684B}" presName="hierChild5" presStyleCnt="0"/>
      <dgm:spPr/>
    </dgm:pt>
    <dgm:pt modelId="{ECEF3C1C-6C74-4629-A959-538DB62B605C}" type="pres">
      <dgm:prSet presAssocID="{2664A6D2-5E8E-4A2E-BC9E-3C928D68EAA6}" presName="Name17" presStyleLbl="parChTrans1D3" presStyleIdx="3" presStyleCnt="4"/>
      <dgm:spPr/>
    </dgm:pt>
    <dgm:pt modelId="{8CC6CBC3-5376-4F67-840D-5A33167A048A}" type="pres">
      <dgm:prSet presAssocID="{B212155A-9CAF-4D92-AFC4-64F3C80B36DB}" presName="hierRoot3" presStyleCnt="0"/>
      <dgm:spPr/>
    </dgm:pt>
    <dgm:pt modelId="{C89999E0-15FE-465F-9D93-B169786D1C7A}" type="pres">
      <dgm:prSet presAssocID="{B212155A-9CAF-4D92-AFC4-64F3C80B36DB}" presName="composite3" presStyleCnt="0"/>
      <dgm:spPr/>
    </dgm:pt>
    <dgm:pt modelId="{BDBB2E9A-71B2-4F82-9DE2-1D8C6D805A46}" type="pres">
      <dgm:prSet presAssocID="{B212155A-9CAF-4D92-AFC4-64F3C80B36DB}" presName="background3" presStyleLbl="node3" presStyleIdx="3" presStyleCnt="4"/>
      <dgm:spPr/>
    </dgm:pt>
    <dgm:pt modelId="{BDE94385-5B9E-4BD5-A150-829D2509F37E}" type="pres">
      <dgm:prSet presAssocID="{B212155A-9CAF-4D92-AFC4-64F3C80B36D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BA2B39-28A0-45A9-89E1-A9436DC12CC9}" type="pres">
      <dgm:prSet presAssocID="{B212155A-9CAF-4D92-AFC4-64F3C80B36DB}" presName="hierChild4" presStyleCnt="0"/>
      <dgm:spPr/>
    </dgm:pt>
    <dgm:pt modelId="{EBBB6EC4-28D0-4C7D-BD5B-13DBDA2834B0}" type="pres">
      <dgm:prSet presAssocID="{0DB349BE-DDAA-4149-999E-692842E2D310}" presName="Name23" presStyleLbl="parChTrans1D4" presStyleIdx="6" presStyleCnt="8"/>
      <dgm:spPr/>
    </dgm:pt>
    <dgm:pt modelId="{FEB2DBF7-F6BB-4BA3-B7A6-7F7AA6124753}" type="pres">
      <dgm:prSet presAssocID="{7D254B73-62C0-4D6C-A292-3AFCCDECC20D}" presName="hierRoot4" presStyleCnt="0"/>
      <dgm:spPr/>
    </dgm:pt>
    <dgm:pt modelId="{D2A412E0-E93A-42F0-AAE0-263ABCD8A535}" type="pres">
      <dgm:prSet presAssocID="{7D254B73-62C0-4D6C-A292-3AFCCDECC20D}" presName="composite4" presStyleCnt="0"/>
      <dgm:spPr/>
    </dgm:pt>
    <dgm:pt modelId="{B37054F5-99B7-4441-9163-8299E87396CB}" type="pres">
      <dgm:prSet presAssocID="{7D254B73-62C0-4D6C-A292-3AFCCDECC20D}" presName="background4" presStyleLbl="node4" presStyleIdx="6" presStyleCnt="8"/>
      <dgm:spPr/>
    </dgm:pt>
    <dgm:pt modelId="{87FA0364-4478-4600-A229-0C30E0E69321}" type="pres">
      <dgm:prSet presAssocID="{7D254B73-62C0-4D6C-A292-3AFCCDECC20D}" presName="text4" presStyleLbl="fgAcc4" presStyleIdx="6" presStyleCnt="8">
        <dgm:presLayoutVars>
          <dgm:chPref val="3"/>
        </dgm:presLayoutVars>
      </dgm:prSet>
      <dgm:spPr/>
    </dgm:pt>
    <dgm:pt modelId="{D34B69D7-BD66-4021-9160-55F1A7C3EAD5}" type="pres">
      <dgm:prSet presAssocID="{7D254B73-62C0-4D6C-A292-3AFCCDECC20D}" presName="hierChild5" presStyleCnt="0"/>
      <dgm:spPr/>
    </dgm:pt>
    <dgm:pt modelId="{1DE867D1-3C6B-4757-AC52-056A9CFA3749}" type="pres">
      <dgm:prSet presAssocID="{CAC7B555-503F-4426-8AA5-9F64058A4862}" presName="Name23" presStyleLbl="parChTrans1D4" presStyleIdx="7" presStyleCnt="8"/>
      <dgm:spPr/>
    </dgm:pt>
    <dgm:pt modelId="{9117A173-98A0-4FBC-8303-AE4F90F193AB}" type="pres">
      <dgm:prSet presAssocID="{57FBC025-C3B0-41AF-A327-553A540D7748}" presName="hierRoot4" presStyleCnt="0"/>
      <dgm:spPr/>
    </dgm:pt>
    <dgm:pt modelId="{2B50CA0F-54DD-4B19-B018-AFE9F3463EED}" type="pres">
      <dgm:prSet presAssocID="{57FBC025-C3B0-41AF-A327-553A540D7748}" presName="composite4" presStyleCnt="0"/>
      <dgm:spPr/>
    </dgm:pt>
    <dgm:pt modelId="{D6EB700B-3E6B-407B-ADEC-5FBB815CCE76}" type="pres">
      <dgm:prSet presAssocID="{57FBC025-C3B0-41AF-A327-553A540D7748}" presName="background4" presStyleLbl="node4" presStyleIdx="7" presStyleCnt="8"/>
      <dgm:spPr/>
    </dgm:pt>
    <dgm:pt modelId="{22BB5C5E-B320-4D43-8DFA-67B1E4AF22F9}" type="pres">
      <dgm:prSet presAssocID="{57FBC025-C3B0-41AF-A327-553A540D7748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6D580A-A1E1-4250-8BD5-F8D961196964}" type="pres">
      <dgm:prSet presAssocID="{57FBC025-C3B0-41AF-A327-553A540D7748}" presName="hierChild5" presStyleCnt="0"/>
      <dgm:spPr/>
    </dgm:pt>
  </dgm:ptLst>
  <dgm:cxnLst>
    <dgm:cxn modelId="{6B41CFC3-3DBB-459F-815F-5A2F1283DAA7}" type="presOf" srcId="{E2D15595-7CF5-4248-A90D-36784009866F}" destId="{993FFF8F-5EAE-4EC4-A557-1F2952ECE593}" srcOrd="0" destOrd="0" presId="urn:microsoft.com/office/officeart/2005/8/layout/hierarchy1"/>
    <dgm:cxn modelId="{F1B68749-2911-4199-8929-D2D3EC1F884B}" type="presOf" srcId="{57FBC025-C3B0-41AF-A327-553A540D7748}" destId="{22BB5C5E-B320-4D43-8DFA-67B1E4AF22F9}" srcOrd="0" destOrd="0" presId="urn:microsoft.com/office/officeart/2005/8/layout/hierarchy1"/>
    <dgm:cxn modelId="{3C992F4E-441E-4B3B-900B-82F750A02859}" type="presOf" srcId="{552A8FBC-4A83-4B73-A4FB-877033B71070}" destId="{82241F39-B5DC-4008-A099-C8976150ACEF}" srcOrd="0" destOrd="0" presId="urn:microsoft.com/office/officeart/2005/8/layout/hierarchy1"/>
    <dgm:cxn modelId="{4089AAE0-CFB4-4354-9212-A205A0F35584}" type="presOf" srcId="{757C3D62-12DC-480E-8627-30236B12D304}" destId="{4D209E18-0DDC-4952-A05E-9A547D364EC5}" srcOrd="0" destOrd="0" presId="urn:microsoft.com/office/officeart/2005/8/layout/hierarchy1"/>
    <dgm:cxn modelId="{9627323E-B7BA-4397-9FB3-5C50FF4DDBF9}" type="presOf" srcId="{0DB349BE-DDAA-4149-999E-692842E2D310}" destId="{EBBB6EC4-28D0-4C7D-BD5B-13DBDA2834B0}" srcOrd="0" destOrd="0" presId="urn:microsoft.com/office/officeart/2005/8/layout/hierarchy1"/>
    <dgm:cxn modelId="{779003F5-B74B-4450-8ACD-794838C9CD02}" type="presOf" srcId="{FFF0CEED-B3FE-4623-B68A-FA9528D39AA8}" destId="{9D7D1600-5AC7-40C5-AF45-66F960C31512}" srcOrd="0" destOrd="0" presId="urn:microsoft.com/office/officeart/2005/8/layout/hierarchy1"/>
    <dgm:cxn modelId="{2451FE0D-DFEE-447E-BC4E-67E206560C96}" type="presOf" srcId="{2ABBD14C-3981-4CE1-A6F6-A444A2E43EF5}" destId="{F9771905-F02B-4BD0-8395-7E6555BC080F}" srcOrd="0" destOrd="0" presId="urn:microsoft.com/office/officeart/2005/8/layout/hierarchy1"/>
    <dgm:cxn modelId="{8055CE5D-E6AD-4C29-BFB4-CE6EA23C606B}" type="presOf" srcId="{2FBCB688-0CA1-462A-950A-25349B813792}" destId="{A4D5D702-DB95-4B2D-AB5A-42478929275D}" srcOrd="0" destOrd="0" presId="urn:microsoft.com/office/officeart/2005/8/layout/hierarchy1"/>
    <dgm:cxn modelId="{CBEC31BE-A6AD-4914-BFE5-E29914C669BB}" type="presOf" srcId="{CC8B089F-BC86-4B0D-864F-08233830D0F7}" destId="{C8821049-83B7-49E2-ACC9-814DD0DD38C8}" srcOrd="0" destOrd="0" presId="urn:microsoft.com/office/officeart/2005/8/layout/hierarchy1"/>
    <dgm:cxn modelId="{243396C5-91BA-475C-9EA7-047156B11D8D}" type="presOf" srcId="{3D856311-1190-4BA0-9C2D-2A1D1CE2F941}" destId="{284E3AC4-77A5-4C7D-B542-FB58E057F53F}" srcOrd="0" destOrd="0" presId="urn:microsoft.com/office/officeart/2005/8/layout/hierarchy1"/>
    <dgm:cxn modelId="{8F72A84B-5AC6-4114-984E-114027E79A36}" type="presOf" srcId="{15E4F8BC-5140-433B-8333-7C2DFEDB9DC2}" destId="{C6DB9AB9-F123-4286-B2AF-9FE8AEB9682F}" srcOrd="0" destOrd="0" presId="urn:microsoft.com/office/officeart/2005/8/layout/hierarchy1"/>
    <dgm:cxn modelId="{CEF364A4-4A39-4CDF-B8A0-3768901041AD}" srcId="{7275A2D5-D887-481C-9246-62650E8A6FC4}" destId="{C5B14D28-189C-4F5E-92B4-ED746C6E9A2E}" srcOrd="1" destOrd="0" parTransId="{2ABBD14C-3981-4CE1-A6F6-A444A2E43EF5}" sibTransId="{803FA599-6018-4FC8-AAAB-1F52B3287F97}"/>
    <dgm:cxn modelId="{D7CB8CB5-2CDB-4E18-A106-9B0A0BD8C885}" type="presOf" srcId="{3231A1B3-BF21-4BF0-BFCB-188333395628}" destId="{6A5DCC24-DF8C-4DB7-98F0-73B587EB6324}" srcOrd="0" destOrd="0" presId="urn:microsoft.com/office/officeart/2005/8/layout/hierarchy1"/>
    <dgm:cxn modelId="{C1A1EFB8-82F6-44EF-9D94-4D0100FC7648}" type="presOf" srcId="{EE8B4B56-9DC4-4890-9421-DDFEC26C29FF}" destId="{A69F5F81-0647-4536-B090-0A40C5FE6BBC}" srcOrd="0" destOrd="0" presId="urn:microsoft.com/office/officeart/2005/8/layout/hierarchy1"/>
    <dgm:cxn modelId="{11BDC447-015E-417F-BB39-6DF28BB291C6}" type="presOf" srcId="{D9A6943C-36FF-4B6B-9697-BD01DB203097}" destId="{4DBF11AA-97A3-4EBC-A59C-3C2F67CB9E9D}" srcOrd="0" destOrd="0" presId="urn:microsoft.com/office/officeart/2005/8/layout/hierarchy1"/>
    <dgm:cxn modelId="{520DB3A8-56A1-48D6-8997-43847C06120A}" srcId="{7275A2D5-D887-481C-9246-62650E8A6FC4}" destId="{2FBCB688-0CA1-462A-950A-25349B813792}" srcOrd="0" destOrd="0" parTransId="{689D8DA2-76C2-4E42-8363-9EF329995107}" sibTransId="{EDBAECEF-D806-471B-9B04-0E16492E3B25}"/>
    <dgm:cxn modelId="{2A87F67D-63C3-4962-9CFE-13DD57BF641A}" srcId="{B212155A-9CAF-4D92-AFC4-64F3C80B36DB}" destId="{7D254B73-62C0-4D6C-A292-3AFCCDECC20D}" srcOrd="0" destOrd="0" parTransId="{0DB349BE-DDAA-4149-999E-692842E2D310}" sibTransId="{263E45BD-0F70-49D2-AA5B-5EC7BDC7B60C}"/>
    <dgm:cxn modelId="{96EFF058-50B7-4E94-A8A7-44AB34E5487C}" srcId="{15E4F8BC-5140-433B-8333-7C2DFEDB9DC2}" destId="{08E91F8B-2B76-43EF-95C2-2DCBC2FCC03B}" srcOrd="1" destOrd="0" parTransId="{E2D15595-7CF5-4248-A90D-36784009866F}" sibTransId="{D66C7815-156A-4B4D-99A7-55F7EB1ED76E}"/>
    <dgm:cxn modelId="{4860F9BA-DC77-4876-A831-77F73D5D6873}" type="presOf" srcId="{7275A2D5-D887-481C-9246-62650E8A6FC4}" destId="{F8B05A56-EFD6-4269-8D36-F87892C85288}" srcOrd="0" destOrd="0" presId="urn:microsoft.com/office/officeart/2005/8/layout/hierarchy1"/>
    <dgm:cxn modelId="{279F3144-9A07-484A-8E8A-3226D6C33405}" type="presOf" srcId="{2664A6D2-5E8E-4A2E-BC9E-3C928D68EAA6}" destId="{ECEF3C1C-6C74-4629-A959-538DB62B605C}" srcOrd="0" destOrd="0" presId="urn:microsoft.com/office/officeart/2005/8/layout/hierarchy1"/>
    <dgm:cxn modelId="{E6DCB217-9BB9-4B5D-A5B4-E2277F22396D}" type="presOf" srcId="{689D8DA2-76C2-4E42-8363-9EF329995107}" destId="{D865F664-C4D5-4021-BE89-7812ED37E741}" srcOrd="0" destOrd="0" presId="urn:microsoft.com/office/officeart/2005/8/layout/hierarchy1"/>
    <dgm:cxn modelId="{AEE8BC0C-FA3E-4288-BA94-5012D0BB5F52}" type="presOf" srcId="{F74B0C5C-ED8E-4F86-A40D-C20A93D7ECA2}" destId="{AF2769EA-6907-45B0-9114-3C67FC915C17}" srcOrd="0" destOrd="0" presId="urn:microsoft.com/office/officeart/2005/8/layout/hierarchy1"/>
    <dgm:cxn modelId="{53451D4D-8728-4BF6-88DD-179D2CCFCFD2}" srcId="{CB1D263B-E9FB-461F-A52E-B51D6D31A7A2}" destId="{D3BA18BB-F229-48E8-9C55-17F7AA622F29}" srcOrd="1" destOrd="0" parTransId="{CC8B089F-BC86-4B0D-864F-08233830D0F7}" sibTransId="{A9C14451-88C7-49EB-9122-AE4C8436C7B7}"/>
    <dgm:cxn modelId="{8BF8917C-1DE0-4EF9-9A2A-D92F1A8762D7}" type="presOf" srcId="{2D481C9A-2635-4737-B83A-DBBEA255F0D0}" destId="{8E5A24EF-1157-4C12-A186-A0FB5544F501}" srcOrd="0" destOrd="0" presId="urn:microsoft.com/office/officeart/2005/8/layout/hierarchy1"/>
    <dgm:cxn modelId="{372C4969-3687-4845-BE64-26FAF81384C6}" srcId="{3231A1B3-BF21-4BF0-BFCB-188333395628}" destId="{CB1D263B-E9FB-461F-A52E-B51D6D31A7A2}" srcOrd="0" destOrd="0" parTransId="{A9D9E3B6-1B48-4A12-B7D2-E88F915E1C7D}" sibTransId="{5C153D80-DDEE-479B-81EB-C986E448A770}"/>
    <dgm:cxn modelId="{C5401BF8-B413-44D2-B6D4-15C9DB52CDE4}" srcId="{B212155A-9CAF-4D92-AFC4-64F3C80B36DB}" destId="{57FBC025-C3B0-41AF-A327-553A540D7748}" srcOrd="1" destOrd="0" parTransId="{CAC7B555-503F-4426-8AA5-9F64058A4862}" sibTransId="{B16653DB-8D27-46ED-85D5-2F3F83AAF925}"/>
    <dgm:cxn modelId="{7A9FC42A-1FB7-49EC-B277-B3713A7E3EAD}" type="presOf" srcId="{0643F3E6-EA73-4947-80B3-102134DE7D7F}" destId="{2AF97A71-28CF-40EC-B9A1-B242093F0A1F}" srcOrd="0" destOrd="0" presId="urn:microsoft.com/office/officeart/2005/8/layout/hierarchy1"/>
    <dgm:cxn modelId="{8388650A-9550-460D-B9FE-6408661F4CEA}" type="presOf" srcId="{D65D9076-62BB-4219-9361-32179D11816B}" destId="{68DDF108-A3D6-46FB-AEED-36C8602E1EFF}" srcOrd="0" destOrd="0" presId="urn:microsoft.com/office/officeart/2005/8/layout/hierarchy1"/>
    <dgm:cxn modelId="{BE5B1E82-4B99-4A70-B445-B2D5632B45E8}" srcId="{FFF0CEED-B3FE-4623-B68A-FA9528D39AA8}" destId="{D9A6943C-36FF-4B6B-9697-BD01DB203097}" srcOrd="0" destOrd="0" parTransId="{0643F3E6-EA73-4947-80B3-102134DE7D7F}" sibTransId="{0D6A7CAA-1C37-4371-98C6-F17573BB27E7}"/>
    <dgm:cxn modelId="{43292089-8F71-4FF8-8D15-3903B29D6985}" type="presOf" srcId="{D3BA18BB-F229-48E8-9C55-17F7AA622F29}" destId="{48F3A284-8D3D-4617-8C2D-ADB05B64391D}" srcOrd="0" destOrd="0" presId="urn:microsoft.com/office/officeart/2005/8/layout/hierarchy1"/>
    <dgm:cxn modelId="{A7AFF856-1656-46FF-8D40-123BC635838A}" srcId="{D3BA18BB-F229-48E8-9C55-17F7AA622F29}" destId="{B212155A-9CAF-4D92-AFC4-64F3C80B36DB}" srcOrd="1" destOrd="0" parTransId="{2664A6D2-5E8E-4A2E-BC9E-3C928D68EAA6}" sibTransId="{ABA33FB9-F6AC-4A53-BE19-42E02B652E3F}"/>
    <dgm:cxn modelId="{E62A1E72-0B43-4399-8A2F-F63467DD2085}" srcId="{CB1D263B-E9FB-461F-A52E-B51D6D31A7A2}" destId="{F74B0C5C-ED8E-4F86-A40D-C20A93D7ECA2}" srcOrd="0" destOrd="0" parTransId="{5B6CE790-899F-409B-A404-DBBE186802D7}" sibTransId="{235EB251-1426-4AF2-84F1-FDEE423BDF9F}"/>
    <dgm:cxn modelId="{D735E1B6-BD6B-4A27-A869-851E7352E11D}" srcId="{15E4F8BC-5140-433B-8333-7C2DFEDB9DC2}" destId="{3D856311-1190-4BA0-9C2D-2A1D1CE2F941}" srcOrd="0" destOrd="0" parTransId="{552A8FBC-4A83-4B73-A4FB-877033B71070}" sibTransId="{34B96F37-2813-4246-AD4A-A8292EFFA12A}"/>
    <dgm:cxn modelId="{AE39F21B-FBEE-4E68-B9F7-20D6289E9AAA}" srcId="{F74B0C5C-ED8E-4F86-A40D-C20A93D7ECA2}" destId="{15E4F8BC-5140-433B-8333-7C2DFEDB9DC2}" srcOrd="1" destOrd="0" parTransId="{757C3D62-12DC-480E-8627-30236B12D304}" sibTransId="{71F0FC5A-2AED-41CB-A450-6B6941B93F63}"/>
    <dgm:cxn modelId="{1DBCC8FD-3EF4-4C43-A46B-3CBAB44D6709}" type="presOf" srcId="{C5B14D28-189C-4F5E-92B4-ED746C6E9A2E}" destId="{6E4F0F5D-4A27-4D78-A63E-65CC5134D426}" srcOrd="0" destOrd="0" presId="urn:microsoft.com/office/officeart/2005/8/layout/hierarchy1"/>
    <dgm:cxn modelId="{2001C15F-4F49-4153-A540-39A4904909E9}" type="presOf" srcId="{7D254B73-62C0-4D6C-A292-3AFCCDECC20D}" destId="{87FA0364-4478-4600-A229-0C30E0E69321}" srcOrd="0" destOrd="0" presId="urn:microsoft.com/office/officeart/2005/8/layout/hierarchy1"/>
    <dgm:cxn modelId="{3C88B481-8F23-44B3-8C57-58E01C6D965A}" type="presOf" srcId="{08E91F8B-2B76-43EF-95C2-2DCBC2FCC03B}" destId="{66481E3E-D94F-4E58-B2D9-3C229B40A526}" srcOrd="0" destOrd="0" presId="urn:microsoft.com/office/officeart/2005/8/layout/hierarchy1"/>
    <dgm:cxn modelId="{E6490328-C6D8-42BC-9CF9-20BC208DB9B5}" srcId="{D3BA18BB-F229-48E8-9C55-17F7AA622F29}" destId="{FFF0CEED-B3FE-4623-B68A-FA9528D39AA8}" srcOrd="0" destOrd="0" parTransId="{D65D9076-62BB-4219-9361-32179D11816B}" sibTransId="{76CED264-BD24-4B31-884D-EC4C653C9188}"/>
    <dgm:cxn modelId="{C846338F-E8C8-40F5-8676-9C2E9B7F1DD6}" type="presOf" srcId="{5B6DFAEF-43CA-4A4D-A232-BD6BA39A684B}" destId="{396AA821-85AC-4ABD-BE85-1AE6B9CF3B1A}" srcOrd="0" destOrd="0" presId="urn:microsoft.com/office/officeart/2005/8/layout/hierarchy1"/>
    <dgm:cxn modelId="{4178CB11-8147-4FBA-B349-0485642F3245}" srcId="{FFF0CEED-B3FE-4623-B68A-FA9528D39AA8}" destId="{5B6DFAEF-43CA-4A4D-A232-BD6BA39A684B}" srcOrd="1" destOrd="0" parTransId="{EE8B4B56-9DC4-4890-9421-DDFEC26C29FF}" sibTransId="{6DEB8796-5843-4BF9-911C-AE8AE5420DCB}"/>
    <dgm:cxn modelId="{9F19FB56-F4C9-4E19-AEC4-BDCDECF67DB7}" type="presOf" srcId="{CB1D263B-E9FB-461F-A52E-B51D6D31A7A2}" destId="{428B0D70-AABF-48CC-9935-8921F7D0517F}" srcOrd="0" destOrd="0" presId="urn:microsoft.com/office/officeart/2005/8/layout/hierarchy1"/>
    <dgm:cxn modelId="{685EAC62-8165-4731-9A68-AE477DA4F183}" srcId="{F74B0C5C-ED8E-4F86-A40D-C20A93D7ECA2}" destId="{7275A2D5-D887-481C-9246-62650E8A6FC4}" srcOrd="0" destOrd="0" parTransId="{2D481C9A-2635-4737-B83A-DBBEA255F0D0}" sibTransId="{FC9E8116-1C7F-4E0D-811A-5105C0085B1C}"/>
    <dgm:cxn modelId="{888D363C-FF00-4988-8605-76745D8B56A5}" type="presOf" srcId="{5B6CE790-899F-409B-A404-DBBE186802D7}" destId="{59912628-3F03-4D7F-ACF6-64B95B1C95C0}" srcOrd="0" destOrd="0" presId="urn:microsoft.com/office/officeart/2005/8/layout/hierarchy1"/>
    <dgm:cxn modelId="{98F8F156-BD1E-4C53-A31E-2D6A0E27A06E}" type="presOf" srcId="{CAC7B555-503F-4426-8AA5-9F64058A4862}" destId="{1DE867D1-3C6B-4757-AC52-056A9CFA3749}" srcOrd="0" destOrd="0" presId="urn:microsoft.com/office/officeart/2005/8/layout/hierarchy1"/>
    <dgm:cxn modelId="{ADA82189-BC48-4E55-97B3-4B706B527CB9}" type="presOf" srcId="{B212155A-9CAF-4D92-AFC4-64F3C80B36DB}" destId="{BDE94385-5B9E-4BD5-A150-829D2509F37E}" srcOrd="0" destOrd="0" presId="urn:microsoft.com/office/officeart/2005/8/layout/hierarchy1"/>
    <dgm:cxn modelId="{62608D23-F590-4275-BC8D-802B062E4D26}" type="presParOf" srcId="{6A5DCC24-DF8C-4DB7-98F0-73B587EB6324}" destId="{2DCC037B-5C49-4F56-94D5-9AB50396D281}" srcOrd="0" destOrd="0" presId="urn:microsoft.com/office/officeart/2005/8/layout/hierarchy1"/>
    <dgm:cxn modelId="{32844671-0B93-4C68-949C-3E9FE1715DD1}" type="presParOf" srcId="{2DCC037B-5C49-4F56-94D5-9AB50396D281}" destId="{BDC11B23-7E66-4D2D-9DA6-A13E0217DF4D}" srcOrd="0" destOrd="0" presId="urn:microsoft.com/office/officeart/2005/8/layout/hierarchy1"/>
    <dgm:cxn modelId="{DE06F6D1-60A7-479C-9EF8-E34AD7AE799D}" type="presParOf" srcId="{BDC11B23-7E66-4D2D-9DA6-A13E0217DF4D}" destId="{E2DA341B-FD26-4CAB-9D55-46E82F71D26D}" srcOrd="0" destOrd="0" presId="urn:microsoft.com/office/officeart/2005/8/layout/hierarchy1"/>
    <dgm:cxn modelId="{0EF21664-4CBB-4678-8C3F-4AF674A5AF94}" type="presParOf" srcId="{BDC11B23-7E66-4D2D-9DA6-A13E0217DF4D}" destId="{428B0D70-AABF-48CC-9935-8921F7D0517F}" srcOrd="1" destOrd="0" presId="urn:microsoft.com/office/officeart/2005/8/layout/hierarchy1"/>
    <dgm:cxn modelId="{C421B853-C0EB-42C1-95B9-C0AEBA97FE8C}" type="presParOf" srcId="{2DCC037B-5C49-4F56-94D5-9AB50396D281}" destId="{50F85E66-8F58-4B2D-9996-5005030919D1}" srcOrd="1" destOrd="0" presId="urn:microsoft.com/office/officeart/2005/8/layout/hierarchy1"/>
    <dgm:cxn modelId="{81D545D6-B216-4F0A-A088-47A2673878C5}" type="presParOf" srcId="{50F85E66-8F58-4B2D-9996-5005030919D1}" destId="{59912628-3F03-4D7F-ACF6-64B95B1C95C0}" srcOrd="0" destOrd="0" presId="urn:microsoft.com/office/officeart/2005/8/layout/hierarchy1"/>
    <dgm:cxn modelId="{8DB1B62C-49E5-4855-BB6D-521C913BCF3E}" type="presParOf" srcId="{50F85E66-8F58-4B2D-9996-5005030919D1}" destId="{289C6B31-46AF-4DCF-B50A-473BFC1D5281}" srcOrd="1" destOrd="0" presId="urn:microsoft.com/office/officeart/2005/8/layout/hierarchy1"/>
    <dgm:cxn modelId="{5EE455D5-17D7-47A4-BF59-6A8F055F2448}" type="presParOf" srcId="{289C6B31-46AF-4DCF-B50A-473BFC1D5281}" destId="{3C895F1A-B17A-43D6-BF60-DD19F5D194EA}" srcOrd="0" destOrd="0" presId="urn:microsoft.com/office/officeart/2005/8/layout/hierarchy1"/>
    <dgm:cxn modelId="{FA5C36EE-4F0A-4EC2-B1AC-B77A6BD985A5}" type="presParOf" srcId="{3C895F1A-B17A-43D6-BF60-DD19F5D194EA}" destId="{8EF78782-F3A1-4D45-9C20-452CBD8333CA}" srcOrd="0" destOrd="0" presId="urn:microsoft.com/office/officeart/2005/8/layout/hierarchy1"/>
    <dgm:cxn modelId="{C1596023-B1F8-4FAF-B5E0-7F7B06000888}" type="presParOf" srcId="{3C895F1A-B17A-43D6-BF60-DD19F5D194EA}" destId="{AF2769EA-6907-45B0-9114-3C67FC915C17}" srcOrd="1" destOrd="0" presId="urn:microsoft.com/office/officeart/2005/8/layout/hierarchy1"/>
    <dgm:cxn modelId="{C78CFF90-8BDB-4995-9914-A431501FA808}" type="presParOf" srcId="{289C6B31-46AF-4DCF-B50A-473BFC1D5281}" destId="{7A474844-523C-432C-BB6E-82516AB4C94E}" srcOrd="1" destOrd="0" presId="urn:microsoft.com/office/officeart/2005/8/layout/hierarchy1"/>
    <dgm:cxn modelId="{28622E02-11D8-433A-85E4-D697C55AC234}" type="presParOf" srcId="{7A474844-523C-432C-BB6E-82516AB4C94E}" destId="{8E5A24EF-1157-4C12-A186-A0FB5544F501}" srcOrd="0" destOrd="0" presId="urn:microsoft.com/office/officeart/2005/8/layout/hierarchy1"/>
    <dgm:cxn modelId="{CE89CB24-1251-4B25-8A17-1A211F13DEE4}" type="presParOf" srcId="{7A474844-523C-432C-BB6E-82516AB4C94E}" destId="{46568DE6-8BEB-462E-85FC-7684B3C10682}" srcOrd="1" destOrd="0" presId="urn:microsoft.com/office/officeart/2005/8/layout/hierarchy1"/>
    <dgm:cxn modelId="{672F5969-3FE9-4F00-9537-22ECA7F61DBB}" type="presParOf" srcId="{46568DE6-8BEB-462E-85FC-7684B3C10682}" destId="{50E4017A-0119-4C28-9E8A-C3C1BF7936CE}" srcOrd="0" destOrd="0" presId="urn:microsoft.com/office/officeart/2005/8/layout/hierarchy1"/>
    <dgm:cxn modelId="{D6146F96-24D1-4F67-8B2C-D4C8C189FB40}" type="presParOf" srcId="{50E4017A-0119-4C28-9E8A-C3C1BF7936CE}" destId="{CD246DE3-4FAD-486C-A8C3-C7CFAF7B9234}" srcOrd="0" destOrd="0" presId="urn:microsoft.com/office/officeart/2005/8/layout/hierarchy1"/>
    <dgm:cxn modelId="{7FDF525B-E376-4832-8383-0ED1DD54BD1A}" type="presParOf" srcId="{50E4017A-0119-4C28-9E8A-C3C1BF7936CE}" destId="{F8B05A56-EFD6-4269-8D36-F87892C85288}" srcOrd="1" destOrd="0" presId="urn:microsoft.com/office/officeart/2005/8/layout/hierarchy1"/>
    <dgm:cxn modelId="{85EC362C-7114-4DD0-BA2F-CCE18E7DC007}" type="presParOf" srcId="{46568DE6-8BEB-462E-85FC-7684B3C10682}" destId="{5C1DB955-69CC-40EC-ADC4-365D27F3D39F}" srcOrd="1" destOrd="0" presId="urn:microsoft.com/office/officeart/2005/8/layout/hierarchy1"/>
    <dgm:cxn modelId="{7AB8B825-F09C-46E7-BE82-9FAE9211BE16}" type="presParOf" srcId="{5C1DB955-69CC-40EC-ADC4-365D27F3D39F}" destId="{D865F664-C4D5-4021-BE89-7812ED37E741}" srcOrd="0" destOrd="0" presId="urn:microsoft.com/office/officeart/2005/8/layout/hierarchy1"/>
    <dgm:cxn modelId="{0A185AA6-B366-430E-A110-37325E5682CF}" type="presParOf" srcId="{5C1DB955-69CC-40EC-ADC4-365D27F3D39F}" destId="{5D30E01B-3D88-4916-8F65-F1E639D0CFA5}" srcOrd="1" destOrd="0" presId="urn:microsoft.com/office/officeart/2005/8/layout/hierarchy1"/>
    <dgm:cxn modelId="{7C073EF9-F3DB-4D9E-967E-80C948F07B52}" type="presParOf" srcId="{5D30E01B-3D88-4916-8F65-F1E639D0CFA5}" destId="{8E3C268E-FB5F-472D-AC31-47720BE605D3}" srcOrd="0" destOrd="0" presId="urn:microsoft.com/office/officeart/2005/8/layout/hierarchy1"/>
    <dgm:cxn modelId="{243ECABE-EFA2-4FF1-97A4-0212202BB59F}" type="presParOf" srcId="{8E3C268E-FB5F-472D-AC31-47720BE605D3}" destId="{C7570146-1916-4A65-94D4-587EB2BC4982}" srcOrd="0" destOrd="0" presId="urn:microsoft.com/office/officeart/2005/8/layout/hierarchy1"/>
    <dgm:cxn modelId="{09DBA202-AAB1-4588-A52F-5C4EE318E5D6}" type="presParOf" srcId="{8E3C268E-FB5F-472D-AC31-47720BE605D3}" destId="{A4D5D702-DB95-4B2D-AB5A-42478929275D}" srcOrd="1" destOrd="0" presId="urn:microsoft.com/office/officeart/2005/8/layout/hierarchy1"/>
    <dgm:cxn modelId="{D71F15F4-0BB6-4761-9D7B-D1A70C234D52}" type="presParOf" srcId="{5D30E01B-3D88-4916-8F65-F1E639D0CFA5}" destId="{E56B8365-86FD-46F2-9EE1-D9608C69C973}" srcOrd="1" destOrd="0" presId="urn:microsoft.com/office/officeart/2005/8/layout/hierarchy1"/>
    <dgm:cxn modelId="{3784CE4A-B534-49DB-855A-9EDADE704385}" type="presParOf" srcId="{5C1DB955-69CC-40EC-ADC4-365D27F3D39F}" destId="{F9771905-F02B-4BD0-8395-7E6555BC080F}" srcOrd="2" destOrd="0" presId="urn:microsoft.com/office/officeart/2005/8/layout/hierarchy1"/>
    <dgm:cxn modelId="{66F5E9EA-5DE1-4780-9151-D0669EA8ADFB}" type="presParOf" srcId="{5C1DB955-69CC-40EC-ADC4-365D27F3D39F}" destId="{C7A4950E-1393-4DB1-A0CD-4630D2AB1FE7}" srcOrd="3" destOrd="0" presId="urn:microsoft.com/office/officeart/2005/8/layout/hierarchy1"/>
    <dgm:cxn modelId="{AA8F8CB0-991E-4F65-A268-01D7A4193FFC}" type="presParOf" srcId="{C7A4950E-1393-4DB1-A0CD-4630D2AB1FE7}" destId="{504CF7A0-B5D5-4C31-820A-600236F8037F}" srcOrd="0" destOrd="0" presId="urn:microsoft.com/office/officeart/2005/8/layout/hierarchy1"/>
    <dgm:cxn modelId="{2C70DEAD-73A6-4E5D-92C7-57A6F571BEB3}" type="presParOf" srcId="{504CF7A0-B5D5-4C31-820A-600236F8037F}" destId="{20AAFC17-B2D5-46DA-AC25-427E9005A1A9}" srcOrd="0" destOrd="0" presId="urn:microsoft.com/office/officeart/2005/8/layout/hierarchy1"/>
    <dgm:cxn modelId="{5E56543F-408A-4EEB-98B9-A2430501BB13}" type="presParOf" srcId="{504CF7A0-B5D5-4C31-820A-600236F8037F}" destId="{6E4F0F5D-4A27-4D78-A63E-65CC5134D426}" srcOrd="1" destOrd="0" presId="urn:microsoft.com/office/officeart/2005/8/layout/hierarchy1"/>
    <dgm:cxn modelId="{1AEE5155-EC11-4E21-905B-8785DE3CC22F}" type="presParOf" srcId="{C7A4950E-1393-4DB1-A0CD-4630D2AB1FE7}" destId="{B4B7036C-F220-4831-8862-192078C3BE70}" srcOrd="1" destOrd="0" presId="urn:microsoft.com/office/officeart/2005/8/layout/hierarchy1"/>
    <dgm:cxn modelId="{BE696CD2-6AD6-4EAA-8D6C-F132111825F9}" type="presParOf" srcId="{7A474844-523C-432C-BB6E-82516AB4C94E}" destId="{4D209E18-0DDC-4952-A05E-9A547D364EC5}" srcOrd="2" destOrd="0" presId="urn:microsoft.com/office/officeart/2005/8/layout/hierarchy1"/>
    <dgm:cxn modelId="{CF8135D4-C116-467F-A1EB-9735E54AE999}" type="presParOf" srcId="{7A474844-523C-432C-BB6E-82516AB4C94E}" destId="{2344F71A-ED29-4A3E-9E10-171FEBB0B627}" srcOrd="3" destOrd="0" presId="urn:microsoft.com/office/officeart/2005/8/layout/hierarchy1"/>
    <dgm:cxn modelId="{F4B021F0-62B3-4BBC-AB4E-1AA8761A996D}" type="presParOf" srcId="{2344F71A-ED29-4A3E-9E10-171FEBB0B627}" destId="{B656C818-0373-452F-9DEF-0FC8965C7A37}" srcOrd="0" destOrd="0" presId="urn:microsoft.com/office/officeart/2005/8/layout/hierarchy1"/>
    <dgm:cxn modelId="{43A1965F-899E-42E3-8E56-67906D646203}" type="presParOf" srcId="{B656C818-0373-452F-9DEF-0FC8965C7A37}" destId="{72D00003-E4C4-4383-81DB-D26D6FD0388D}" srcOrd="0" destOrd="0" presId="urn:microsoft.com/office/officeart/2005/8/layout/hierarchy1"/>
    <dgm:cxn modelId="{F2628FBB-AC82-4D16-B103-DDC06231ED77}" type="presParOf" srcId="{B656C818-0373-452F-9DEF-0FC8965C7A37}" destId="{C6DB9AB9-F123-4286-B2AF-9FE8AEB9682F}" srcOrd="1" destOrd="0" presId="urn:microsoft.com/office/officeart/2005/8/layout/hierarchy1"/>
    <dgm:cxn modelId="{D1EC5850-20D8-4C02-B5B1-C43EDD1FC83F}" type="presParOf" srcId="{2344F71A-ED29-4A3E-9E10-171FEBB0B627}" destId="{0C0C7AC7-403B-4DE3-8973-22DF9B4314FD}" srcOrd="1" destOrd="0" presId="urn:microsoft.com/office/officeart/2005/8/layout/hierarchy1"/>
    <dgm:cxn modelId="{7F201830-A60D-49E5-AAE1-A8E86F3ED2F7}" type="presParOf" srcId="{0C0C7AC7-403B-4DE3-8973-22DF9B4314FD}" destId="{82241F39-B5DC-4008-A099-C8976150ACEF}" srcOrd="0" destOrd="0" presId="urn:microsoft.com/office/officeart/2005/8/layout/hierarchy1"/>
    <dgm:cxn modelId="{C2336050-8B10-434C-8305-088C6D86FF1C}" type="presParOf" srcId="{0C0C7AC7-403B-4DE3-8973-22DF9B4314FD}" destId="{ABC19D3C-04F1-4C38-AD79-231BB869ADB9}" srcOrd="1" destOrd="0" presId="urn:microsoft.com/office/officeart/2005/8/layout/hierarchy1"/>
    <dgm:cxn modelId="{0F135AE6-2461-41D3-AB96-96EA48483E5B}" type="presParOf" srcId="{ABC19D3C-04F1-4C38-AD79-231BB869ADB9}" destId="{3C5D3F33-025B-440C-8E0D-B19522D1CBA0}" srcOrd="0" destOrd="0" presId="urn:microsoft.com/office/officeart/2005/8/layout/hierarchy1"/>
    <dgm:cxn modelId="{91DA69D3-DD8E-4B94-8BA0-260A002C56E1}" type="presParOf" srcId="{3C5D3F33-025B-440C-8E0D-B19522D1CBA0}" destId="{2207D851-844A-4EEB-B69A-164EEAA3045D}" srcOrd="0" destOrd="0" presId="urn:microsoft.com/office/officeart/2005/8/layout/hierarchy1"/>
    <dgm:cxn modelId="{C6B6D8C5-B411-4ECE-A85A-FBB873385BC5}" type="presParOf" srcId="{3C5D3F33-025B-440C-8E0D-B19522D1CBA0}" destId="{284E3AC4-77A5-4C7D-B542-FB58E057F53F}" srcOrd="1" destOrd="0" presId="urn:microsoft.com/office/officeart/2005/8/layout/hierarchy1"/>
    <dgm:cxn modelId="{CF4329BB-D529-4063-9331-C9BAF46749D3}" type="presParOf" srcId="{ABC19D3C-04F1-4C38-AD79-231BB869ADB9}" destId="{B800B01F-D08B-4045-B7F8-300E45F4CC16}" srcOrd="1" destOrd="0" presId="urn:microsoft.com/office/officeart/2005/8/layout/hierarchy1"/>
    <dgm:cxn modelId="{812CC28E-3032-4B6E-823E-0952F7289BCB}" type="presParOf" srcId="{0C0C7AC7-403B-4DE3-8973-22DF9B4314FD}" destId="{993FFF8F-5EAE-4EC4-A557-1F2952ECE593}" srcOrd="2" destOrd="0" presId="urn:microsoft.com/office/officeart/2005/8/layout/hierarchy1"/>
    <dgm:cxn modelId="{4F4056CA-46E2-4B6E-94C9-7701240698CB}" type="presParOf" srcId="{0C0C7AC7-403B-4DE3-8973-22DF9B4314FD}" destId="{C4CF3DB5-5E60-4315-9289-35A9552A365A}" srcOrd="3" destOrd="0" presId="urn:microsoft.com/office/officeart/2005/8/layout/hierarchy1"/>
    <dgm:cxn modelId="{A520E6D7-A0D4-439A-A752-E8D9B2D934DE}" type="presParOf" srcId="{C4CF3DB5-5E60-4315-9289-35A9552A365A}" destId="{33241C88-F89F-43E6-A197-B7F644360BC1}" srcOrd="0" destOrd="0" presId="urn:microsoft.com/office/officeart/2005/8/layout/hierarchy1"/>
    <dgm:cxn modelId="{1371372D-B007-4D99-9FB6-6ECC621D2AE8}" type="presParOf" srcId="{33241C88-F89F-43E6-A197-B7F644360BC1}" destId="{D504C4E1-6DAA-48A3-AAE3-4B55A9A770EB}" srcOrd="0" destOrd="0" presId="urn:microsoft.com/office/officeart/2005/8/layout/hierarchy1"/>
    <dgm:cxn modelId="{C16C72B4-1523-49E9-95EA-95CEC355B7BF}" type="presParOf" srcId="{33241C88-F89F-43E6-A197-B7F644360BC1}" destId="{66481E3E-D94F-4E58-B2D9-3C229B40A526}" srcOrd="1" destOrd="0" presId="urn:microsoft.com/office/officeart/2005/8/layout/hierarchy1"/>
    <dgm:cxn modelId="{7F32CC3C-E760-4323-A65D-70E2CEDCF126}" type="presParOf" srcId="{C4CF3DB5-5E60-4315-9289-35A9552A365A}" destId="{C01C5523-2624-4916-BA86-7C60DABBA2EC}" srcOrd="1" destOrd="0" presId="urn:microsoft.com/office/officeart/2005/8/layout/hierarchy1"/>
    <dgm:cxn modelId="{F9BD32DE-9141-4577-A5D3-B8E2DD1E836A}" type="presParOf" srcId="{50F85E66-8F58-4B2D-9996-5005030919D1}" destId="{C8821049-83B7-49E2-ACC9-814DD0DD38C8}" srcOrd="2" destOrd="0" presId="urn:microsoft.com/office/officeart/2005/8/layout/hierarchy1"/>
    <dgm:cxn modelId="{CA59CF5D-CA5C-4DFA-9244-752967718A79}" type="presParOf" srcId="{50F85E66-8F58-4B2D-9996-5005030919D1}" destId="{6923BE53-444A-43A1-971A-463A8801FA45}" srcOrd="3" destOrd="0" presId="urn:microsoft.com/office/officeart/2005/8/layout/hierarchy1"/>
    <dgm:cxn modelId="{2260EA6F-3248-40E0-B430-B8B53483F726}" type="presParOf" srcId="{6923BE53-444A-43A1-971A-463A8801FA45}" destId="{CB1E1675-4CC4-4C65-8535-D155F42E5857}" srcOrd="0" destOrd="0" presId="urn:microsoft.com/office/officeart/2005/8/layout/hierarchy1"/>
    <dgm:cxn modelId="{639B6BB2-CBD4-46FB-BCED-6507B38519DA}" type="presParOf" srcId="{CB1E1675-4CC4-4C65-8535-D155F42E5857}" destId="{C45510D3-65D6-46D8-8A98-E49148067EA7}" srcOrd="0" destOrd="0" presId="urn:microsoft.com/office/officeart/2005/8/layout/hierarchy1"/>
    <dgm:cxn modelId="{43A327EB-B47A-423D-B617-C4AEF1EE7972}" type="presParOf" srcId="{CB1E1675-4CC4-4C65-8535-D155F42E5857}" destId="{48F3A284-8D3D-4617-8C2D-ADB05B64391D}" srcOrd="1" destOrd="0" presId="urn:microsoft.com/office/officeart/2005/8/layout/hierarchy1"/>
    <dgm:cxn modelId="{2DC375F7-FBA9-45CB-843B-FB09EB22A58E}" type="presParOf" srcId="{6923BE53-444A-43A1-971A-463A8801FA45}" destId="{2F410030-39CC-4409-A7ED-7B43EF553F20}" srcOrd="1" destOrd="0" presId="urn:microsoft.com/office/officeart/2005/8/layout/hierarchy1"/>
    <dgm:cxn modelId="{6F9B44C2-AB5C-4719-BE75-7EC9ED473597}" type="presParOf" srcId="{2F410030-39CC-4409-A7ED-7B43EF553F20}" destId="{68DDF108-A3D6-46FB-AEED-36C8602E1EFF}" srcOrd="0" destOrd="0" presId="urn:microsoft.com/office/officeart/2005/8/layout/hierarchy1"/>
    <dgm:cxn modelId="{32F0F890-6ACA-49EC-B342-0C03CA701BB7}" type="presParOf" srcId="{2F410030-39CC-4409-A7ED-7B43EF553F20}" destId="{6B243C42-6B23-4C3A-8FD9-92F6BAD6B61F}" srcOrd="1" destOrd="0" presId="urn:microsoft.com/office/officeart/2005/8/layout/hierarchy1"/>
    <dgm:cxn modelId="{9FE34F48-9122-4F74-993A-6A87748FA4AC}" type="presParOf" srcId="{6B243C42-6B23-4C3A-8FD9-92F6BAD6B61F}" destId="{4F463BB4-7648-4DB1-B1E5-700E45E0DD3B}" srcOrd="0" destOrd="0" presId="urn:microsoft.com/office/officeart/2005/8/layout/hierarchy1"/>
    <dgm:cxn modelId="{58911D01-DCD3-4E57-A33F-9D527F661B73}" type="presParOf" srcId="{4F463BB4-7648-4DB1-B1E5-700E45E0DD3B}" destId="{A72C0EED-A7D1-495F-8CED-628455FA68F5}" srcOrd="0" destOrd="0" presId="urn:microsoft.com/office/officeart/2005/8/layout/hierarchy1"/>
    <dgm:cxn modelId="{8717ACE5-5565-4B73-9104-9A4867A612CA}" type="presParOf" srcId="{4F463BB4-7648-4DB1-B1E5-700E45E0DD3B}" destId="{9D7D1600-5AC7-40C5-AF45-66F960C31512}" srcOrd="1" destOrd="0" presId="urn:microsoft.com/office/officeart/2005/8/layout/hierarchy1"/>
    <dgm:cxn modelId="{EBCE23E3-E140-46A4-9DE4-8E1654A9D5EC}" type="presParOf" srcId="{6B243C42-6B23-4C3A-8FD9-92F6BAD6B61F}" destId="{20A183DB-2D88-455F-8D05-AD7445BAA4F9}" srcOrd="1" destOrd="0" presId="urn:microsoft.com/office/officeart/2005/8/layout/hierarchy1"/>
    <dgm:cxn modelId="{199BE587-235A-48C6-98D4-FE0C7EEFDC10}" type="presParOf" srcId="{20A183DB-2D88-455F-8D05-AD7445BAA4F9}" destId="{2AF97A71-28CF-40EC-B9A1-B242093F0A1F}" srcOrd="0" destOrd="0" presId="urn:microsoft.com/office/officeart/2005/8/layout/hierarchy1"/>
    <dgm:cxn modelId="{BE9454DF-2EE5-4219-B415-6BDEF8A2CC67}" type="presParOf" srcId="{20A183DB-2D88-455F-8D05-AD7445BAA4F9}" destId="{16B5476E-0AC7-4305-A06C-241A842E1463}" srcOrd="1" destOrd="0" presId="urn:microsoft.com/office/officeart/2005/8/layout/hierarchy1"/>
    <dgm:cxn modelId="{B5B77E88-C1DC-482A-BC52-C71AC73E30DE}" type="presParOf" srcId="{16B5476E-0AC7-4305-A06C-241A842E1463}" destId="{1478386A-D277-4775-B950-977495F7CAAC}" srcOrd="0" destOrd="0" presId="urn:microsoft.com/office/officeart/2005/8/layout/hierarchy1"/>
    <dgm:cxn modelId="{2BB04974-DBC8-42C8-BE87-37D9A3C49757}" type="presParOf" srcId="{1478386A-D277-4775-B950-977495F7CAAC}" destId="{9237DD5F-2E01-47E6-B984-4C802FD3A87D}" srcOrd="0" destOrd="0" presId="urn:microsoft.com/office/officeart/2005/8/layout/hierarchy1"/>
    <dgm:cxn modelId="{045AEB69-23A1-4EB4-9229-1B61E4A4D9D4}" type="presParOf" srcId="{1478386A-D277-4775-B950-977495F7CAAC}" destId="{4DBF11AA-97A3-4EBC-A59C-3C2F67CB9E9D}" srcOrd="1" destOrd="0" presId="urn:microsoft.com/office/officeart/2005/8/layout/hierarchy1"/>
    <dgm:cxn modelId="{A2A9710F-2265-4710-80A8-38F4B176E778}" type="presParOf" srcId="{16B5476E-0AC7-4305-A06C-241A842E1463}" destId="{A4EC15B2-B21C-4CC4-A106-3C7967B7464D}" srcOrd="1" destOrd="0" presId="urn:microsoft.com/office/officeart/2005/8/layout/hierarchy1"/>
    <dgm:cxn modelId="{6265674A-6AA9-4139-822D-235F2E3F8246}" type="presParOf" srcId="{20A183DB-2D88-455F-8D05-AD7445BAA4F9}" destId="{A69F5F81-0647-4536-B090-0A40C5FE6BBC}" srcOrd="2" destOrd="0" presId="urn:microsoft.com/office/officeart/2005/8/layout/hierarchy1"/>
    <dgm:cxn modelId="{C29C3492-106C-424F-84FC-2CF8414A823F}" type="presParOf" srcId="{20A183DB-2D88-455F-8D05-AD7445BAA4F9}" destId="{4E442118-AFB4-4B91-BF66-153058079C84}" srcOrd="3" destOrd="0" presId="urn:microsoft.com/office/officeart/2005/8/layout/hierarchy1"/>
    <dgm:cxn modelId="{38507A72-DBDF-4597-86BE-DE8789C9F62F}" type="presParOf" srcId="{4E442118-AFB4-4B91-BF66-153058079C84}" destId="{84E6EAAA-29C9-4296-AAE9-C3F643AB0242}" srcOrd="0" destOrd="0" presId="urn:microsoft.com/office/officeart/2005/8/layout/hierarchy1"/>
    <dgm:cxn modelId="{7E81C0B3-4157-474B-98FA-35523E36CF97}" type="presParOf" srcId="{84E6EAAA-29C9-4296-AAE9-C3F643AB0242}" destId="{0C5454A9-9DFB-4C3C-9931-131F84FA4390}" srcOrd="0" destOrd="0" presId="urn:microsoft.com/office/officeart/2005/8/layout/hierarchy1"/>
    <dgm:cxn modelId="{97FF073E-13E1-44EF-983E-5BDD2F21C099}" type="presParOf" srcId="{84E6EAAA-29C9-4296-AAE9-C3F643AB0242}" destId="{396AA821-85AC-4ABD-BE85-1AE6B9CF3B1A}" srcOrd="1" destOrd="0" presId="urn:microsoft.com/office/officeart/2005/8/layout/hierarchy1"/>
    <dgm:cxn modelId="{45CA445B-51CF-4151-9C55-DADA84CED827}" type="presParOf" srcId="{4E442118-AFB4-4B91-BF66-153058079C84}" destId="{79D9EF75-BDFD-4F09-A33C-A0087162A4C0}" srcOrd="1" destOrd="0" presId="urn:microsoft.com/office/officeart/2005/8/layout/hierarchy1"/>
    <dgm:cxn modelId="{4361A527-A5F1-4B9D-B375-6F72D2161E4A}" type="presParOf" srcId="{2F410030-39CC-4409-A7ED-7B43EF553F20}" destId="{ECEF3C1C-6C74-4629-A959-538DB62B605C}" srcOrd="2" destOrd="0" presId="urn:microsoft.com/office/officeart/2005/8/layout/hierarchy1"/>
    <dgm:cxn modelId="{C98CF859-C6AE-431E-B400-C605E37F227E}" type="presParOf" srcId="{2F410030-39CC-4409-A7ED-7B43EF553F20}" destId="{8CC6CBC3-5376-4F67-840D-5A33167A048A}" srcOrd="3" destOrd="0" presId="urn:microsoft.com/office/officeart/2005/8/layout/hierarchy1"/>
    <dgm:cxn modelId="{0ACC3D9E-CF2F-478A-9905-0DD8079C15FB}" type="presParOf" srcId="{8CC6CBC3-5376-4F67-840D-5A33167A048A}" destId="{C89999E0-15FE-465F-9D93-B169786D1C7A}" srcOrd="0" destOrd="0" presId="urn:microsoft.com/office/officeart/2005/8/layout/hierarchy1"/>
    <dgm:cxn modelId="{1068CC71-9468-40AB-A036-095C8BCBA1FB}" type="presParOf" srcId="{C89999E0-15FE-465F-9D93-B169786D1C7A}" destId="{BDBB2E9A-71B2-4F82-9DE2-1D8C6D805A46}" srcOrd="0" destOrd="0" presId="urn:microsoft.com/office/officeart/2005/8/layout/hierarchy1"/>
    <dgm:cxn modelId="{95AAFA84-5D79-479D-968C-577E8B8D0AA3}" type="presParOf" srcId="{C89999E0-15FE-465F-9D93-B169786D1C7A}" destId="{BDE94385-5B9E-4BD5-A150-829D2509F37E}" srcOrd="1" destOrd="0" presId="urn:microsoft.com/office/officeart/2005/8/layout/hierarchy1"/>
    <dgm:cxn modelId="{7427CAA7-30DC-4B20-B1C7-0318ED15699C}" type="presParOf" srcId="{8CC6CBC3-5376-4F67-840D-5A33167A048A}" destId="{26BA2B39-28A0-45A9-89E1-A9436DC12CC9}" srcOrd="1" destOrd="0" presId="urn:microsoft.com/office/officeart/2005/8/layout/hierarchy1"/>
    <dgm:cxn modelId="{31CB5308-A1F8-435C-8024-D22D28676A94}" type="presParOf" srcId="{26BA2B39-28A0-45A9-89E1-A9436DC12CC9}" destId="{EBBB6EC4-28D0-4C7D-BD5B-13DBDA2834B0}" srcOrd="0" destOrd="0" presId="urn:microsoft.com/office/officeart/2005/8/layout/hierarchy1"/>
    <dgm:cxn modelId="{96C75C6A-E57D-499B-B2B4-D61CD8FC1C8E}" type="presParOf" srcId="{26BA2B39-28A0-45A9-89E1-A9436DC12CC9}" destId="{FEB2DBF7-F6BB-4BA3-B7A6-7F7AA6124753}" srcOrd="1" destOrd="0" presId="urn:microsoft.com/office/officeart/2005/8/layout/hierarchy1"/>
    <dgm:cxn modelId="{191B454E-4F5B-4C8D-8726-AD52DCDA68B0}" type="presParOf" srcId="{FEB2DBF7-F6BB-4BA3-B7A6-7F7AA6124753}" destId="{D2A412E0-E93A-42F0-AAE0-263ABCD8A535}" srcOrd="0" destOrd="0" presId="urn:microsoft.com/office/officeart/2005/8/layout/hierarchy1"/>
    <dgm:cxn modelId="{4CCE6281-C692-4083-ADE9-E7B1C46880D3}" type="presParOf" srcId="{D2A412E0-E93A-42F0-AAE0-263ABCD8A535}" destId="{B37054F5-99B7-4441-9163-8299E87396CB}" srcOrd="0" destOrd="0" presId="urn:microsoft.com/office/officeart/2005/8/layout/hierarchy1"/>
    <dgm:cxn modelId="{2FF18D5D-6675-468D-8182-3DFF0941D004}" type="presParOf" srcId="{D2A412E0-E93A-42F0-AAE0-263ABCD8A535}" destId="{87FA0364-4478-4600-A229-0C30E0E69321}" srcOrd="1" destOrd="0" presId="urn:microsoft.com/office/officeart/2005/8/layout/hierarchy1"/>
    <dgm:cxn modelId="{C3323866-9FA6-4202-8ABB-38147C6BE2EE}" type="presParOf" srcId="{FEB2DBF7-F6BB-4BA3-B7A6-7F7AA6124753}" destId="{D34B69D7-BD66-4021-9160-55F1A7C3EAD5}" srcOrd="1" destOrd="0" presId="urn:microsoft.com/office/officeart/2005/8/layout/hierarchy1"/>
    <dgm:cxn modelId="{DE014B97-3DA6-404F-A643-A24AFFAE4644}" type="presParOf" srcId="{26BA2B39-28A0-45A9-89E1-A9436DC12CC9}" destId="{1DE867D1-3C6B-4757-AC52-056A9CFA3749}" srcOrd="2" destOrd="0" presId="urn:microsoft.com/office/officeart/2005/8/layout/hierarchy1"/>
    <dgm:cxn modelId="{96F2F192-491C-40A4-A7CE-05AD0045F48C}" type="presParOf" srcId="{26BA2B39-28A0-45A9-89E1-A9436DC12CC9}" destId="{9117A173-98A0-4FBC-8303-AE4F90F193AB}" srcOrd="3" destOrd="0" presId="urn:microsoft.com/office/officeart/2005/8/layout/hierarchy1"/>
    <dgm:cxn modelId="{73B8AC9E-66F7-40BE-BA55-9B1113FA1A89}" type="presParOf" srcId="{9117A173-98A0-4FBC-8303-AE4F90F193AB}" destId="{2B50CA0F-54DD-4B19-B018-AFE9F3463EED}" srcOrd="0" destOrd="0" presId="urn:microsoft.com/office/officeart/2005/8/layout/hierarchy1"/>
    <dgm:cxn modelId="{1EEA71E7-AAEB-4834-BED1-6FE688DF6D01}" type="presParOf" srcId="{2B50CA0F-54DD-4B19-B018-AFE9F3463EED}" destId="{D6EB700B-3E6B-407B-ADEC-5FBB815CCE76}" srcOrd="0" destOrd="0" presId="urn:microsoft.com/office/officeart/2005/8/layout/hierarchy1"/>
    <dgm:cxn modelId="{2C6EB4E2-5DB8-40DB-9786-773C20B51388}" type="presParOf" srcId="{2B50CA0F-54DD-4B19-B018-AFE9F3463EED}" destId="{22BB5C5E-B320-4D43-8DFA-67B1E4AF22F9}" srcOrd="1" destOrd="0" presId="urn:microsoft.com/office/officeart/2005/8/layout/hierarchy1"/>
    <dgm:cxn modelId="{211A04D6-4F51-4DA0-ADB7-11BFB95FE8E6}" type="presParOf" srcId="{9117A173-98A0-4FBC-8303-AE4F90F193AB}" destId="{966D580A-A1E1-4250-8BD5-F8D9611969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867D1-3C6B-4757-AC52-056A9CFA3749}">
      <dsp:nvSpPr>
        <dsp:cNvPr id="0" name=""/>
        <dsp:cNvSpPr/>
      </dsp:nvSpPr>
      <dsp:spPr>
        <a:xfrm>
          <a:off x="7187086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6EC4-28D0-4C7D-BD5B-13DBDA2834B0}">
      <dsp:nvSpPr>
        <dsp:cNvPr id="0" name=""/>
        <dsp:cNvSpPr/>
      </dsp:nvSpPr>
      <dsp:spPr>
        <a:xfrm>
          <a:off x="6667161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F3C1C-6C74-4629-A959-538DB62B605C}">
      <dsp:nvSpPr>
        <dsp:cNvPr id="0" name=""/>
        <dsp:cNvSpPr/>
      </dsp:nvSpPr>
      <dsp:spPr>
        <a:xfrm>
          <a:off x="6147235" y="2094360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039850" y="168621"/>
              </a:lnTo>
              <a:lnTo>
                <a:pt x="103985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F5F81-0647-4536-B090-0A40C5FE6BBC}">
      <dsp:nvSpPr>
        <dsp:cNvPr id="0" name=""/>
        <dsp:cNvSpPr/>
      </dsp:nvSpPr>
      <dsp:spPr>
        <a:xfrm>
          <a:off x="5107384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97A71-28CF-40EC-B9A1-B242093F0A1F}">
      <dsp:nvSpPr>
        <dsp:cNvPr id="0" name=""/>
        <dsp:cNvSpPr/>
      </dsp:nvSpPr>
      <dsp:spPr>
        <a:xfrm>
          <a:off x="4587459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F108-A3D6-46FB-AEED-36C8602E1EFF}">
      <dsp:nvSpPr>
        <dsp:cNvPr id="0" name=""/>
        <dsp:cNvSpPr/>
      </dsp:nvSpPr>
      <dsp:spPr>
        <a:xfrm>
          <a:off x="5107384" y="2094360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21049-83B7-49E2-ACC9-814DD0DD38C8}">
      <dsp:nvSpPr>
        <dsp:cNvPr id="0" name=""/>
        <dsp:cNvSpPr/>
      </dsp:nvSpPr>
      <dsp:spPr>
        <a:xfrm>
          <a:off x="4067534" y="1306673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2079701" y="168621"/>
              </a:lnTo>
              <a:lnTo>
                <a:pt x="2079701" y="24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FFF8F-5EAE-4EC4-A557-1F2952ECE593}">
      <dsp:nvSpPr>
        <dsp:cNvPr id="0" name=""/>
        <dsp:cNvSpPr/>
      </dsp:nvSpPr>
      <dsp:spPr>
        <a:xfrm>
          <a:off x="3027683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41F39-B5DC-4008-A099-C8976150ACEF}">
      <dsp:nvSpPr>
        <dsp:cNvPr id="0" name=""/>
        <dsp:cNvSpPr/>
      </dsp:nvSpPr>
      <dsp:spPr>
        <a:xfrm>
          <a:off x="2507757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09E18-0DDC-4952-A05E-9A547D364EC5}">
      <dsp:nvSpPr>
        <dsp:cNvPr id="0" name=""/>
        <dsp:cNvSpPr/>
      </dsp:nvSpPr>
      <dsp:spPr>
        <a:xfrm>
          <a:off x="1987832" y="2094360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039850" y="168621"/>
              </a:lnTo>
              <a:lnTo>
                <a:pt x="103985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71905-F02B-4BD0-8395-7E6555BC080F}">
      <dsp:nvSpPr>
        <dsp:cNvPr id="0" name=""/>
        <dsp:cNvSpPr/>
      </dsp:nvSpPr>
      <dsp:spPr>
        <a:xfrm>
          <a:off x="947981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F664-C4D5-4021-BE89-7812ED37E741}">
      <dsp:nvSpPr>
        <dsp:cNvPr id="0" name=""/>
        <dsp:cNvSpPr/>
      </dsp:nvSpPr>
      <dsp:spPr>
        <a:xfrm>
          <a:off x="428055" y="2882047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A24EF-1157-4C12-A186-A0FB5544F501}">
      <dsp:nvSpPr>
        <dsp:cNvPr id="0" name=""/>
        <dsp:cNvSpPr/>
      </dsp:nvSpPr>
      <dsp:spPr>
        <a:xfrm>
          <a:off x="947981" y="2094360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12628-3F03-4D7F-ACF6-64B95B1C95C0}">
      <dsp:nvSpPr>
        <dsp:cNvPr id="0" name=""/>
        <dsp:cNvSpPr/>
      </dsp:nvSpPr>
      <dsp:spPr>
        <a:xfrm>
          <a:off x="1987832" y="1306673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2079701" y="0"/>
              </a:moveTo>
              <a:lnTo>
                <a:pt x="2079701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A341B-FD26-4CAB-9D55-46E82F71D26D}">
      <dsp:nvSpPr>
        <dsp:cNvPr id="0" name=""/>
        <dsp:cNvSpPr/>
      </dsp:nvSpPr>
      <dsp:spPr>
        <a:xfrm>
          <a:off x="3642140" y="766423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B0D70-AABF-48CC-9935-8921F7D0517F}">
      <dsp:nvSpPr>
        <dsp:cNvPr id="0" name=""/>
        <dsp:cNvSpPr/>
      </dsp:nvSpPr>
      <dsp:spPr>
        <a:xfrm>
          <a:off x="3736672" y="856228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Program Name</a:t>
          </a:r>
          <a:endParaRPr lang="en-GB" sz="1400" kern="1200" dirty="0"/>
        </a:p>
      </dsp:txBody>
      <dsp:txXfrm>
        <a:off x="3752495" y="872051"/>
        <a:ext cx="819141" cy="508603"/>
      </dsp:txXfrm>
    </dsp:sp>
    <dsp:sp modelId="{8EF78782-F3A1-4D45-9C20-452CBD8333CA}">
      <dsp:nvSpPr>
        <dsp:cNvPr id="0" name=""/>
        <dsp:cNvSpPr/>
      </dsp:nvSpPr>
      <dsp:spPr>
        <a:xfrm>
          <a:off x="1562438" y="155411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769EA-6907-45B0-9114-3C67FC915C17}">
      <dsp:nvSpPr>
        <dsp:cNvPr id="0" name=""/>
        <dsp:cNvSpPr/>
      </dsp:nvSpPr>
      <dsp:spPr>
        <a:xfrm>
          <a:off x="1656970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Set 1</a:t>
          </a:r>
          <a:endParaRPr lang="en-GB" sz="1400" kern="1200" dirty="0"/>
        </a:p>
      </dsp:txBody>
      <dsp:txXfrm>
        <a:off x="1672793" y="1659738"/>
        <a:ext cx="819141" cy="508603"/>
      </dsp:txXfrm>
    </dsp:sp>
    <dsp:sp modelId="{CD246DE3-4FAD-486C-A8C3-C7CFAF7B9234}">
      <dsp:nvSpPr>
        <dsp:cNvPr id="0" name=""/>
        <dsp:cNvSpPr/>
      </dsp:nvSpPr>
      <dsp:spPr>
        <a:xfrm>
          <a:off x="522587" y="2341797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05A56-EFD6-4269-8D36-F87892C85288}">
      <dsp:nvSpPr>
        <dsp:cNvPr id="0" name=""/>
        <dsp:cNvSpPr/>
      </dsp:nvSpPr>
      <dsp:spPr>
        <a:xfrm>
          <a:off x="617119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Program 1</a:t>
          </a:r>
          <a:endParaRPr lang="en-GB" sz="1400" kern="1200" dirty="0"/>
        </a:p>
      </dsp:txBody>
      <dsp:txXfrm>
        <a:off x="632942" y="2447425"/>
        <a:ext cx="819141" cy="508603"/>
      </dsp:txXfrm>
    </dsp:sp>
    <dsp:sp modelId="{C7570146-1916-4A65-94D4-587EB2BC4982}">
      <dsp:nvSpPr>
        <dsp:cNvPr id="0" name=""/>
        <dsp:cNvSpPr/>
      </dsp:nvSpPr>
      <dsp:spPr>
        <a:xfrm>
          <a:off x="2662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5D702-DB95-4B2D-AB5A-42478929275D}">
      <dsp:nvSpPr>
        <dsp:cNvPr id="0" name=""/>
        <dsp:cNvSpPr/>
      </dsp:nvSpPr>
      <dsp:spPr>
        <a:xfrm>
          <a:off x="97194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1</a:t>
          </a:r>
          <a:endParaRPr lang="en-GB" sz="1400" kern="1200" dirty="0"/>
        </a:p>
      </dsp:txBody>
      <dsp:txXfrm>
        <a:off x="113017" y="3235112"/>
        <a:ext cx="819141" cy="508603"/>
      </dsp:txXfrm>
    </dsp:sp>
    <dsp:sp modelId="{20AAFC17-B2D5-46DA-AC25-427E9005A1A9}">
      <dsp:nvSpPr>
        <dsp:cNvPr id="0" name=""/>
        <dsp:cNvSpPr/>
      </dsp:nvSpPr>
      <dsp:spPr>
        <a:xfrm>
          <a:off x="1042513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F0F5D-4A27-4D78-A63E-65CC5134D426}">
      <dsp:nvSpPr>
        <dsp:cNvPr id="0" name=""/>
        <dsp:cNvSpPr/>
      </dsp:nvSpPr>
      <dsp:spPr>
        <a:xfrm>
          <a:off x="113704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2</a:t>
          </a:r>
          <a:endParaRPr lang="en-GB" sz="1400" kern="1200" dirty="0"/>
        </a:p>
      </dsp:txBody>
      <dsp:txXfrm>
        <a:off x="1152868" y="3235112"/>
        <a:ext cx="819141" cy="508603"/>
      </dsp:txXfrm>
    </dsp:sp>
    <dsp:sp modelId="{72D00003-E4C4-4383-81DB-D26D6FD0388D}">
      <dsp:nvSpPr>
        <dsp:cNvPr id="0" name=""/>
        <dsp:cNvSpPr/>
      </dsp:nvSpPr>
      <dsp:spPr>
        <a:xfrm>
          <a:off x="2602289" y="2341797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B9AB9-F123-4286-B2AF-9FE8AEB9682F}">
      <dsp:nvSpPr>
        <dsp:cNvPr id="0" name=""/>
        <dsp:cNvSpPr/>
      </dsp:nvSpPr>
      <dsp:spPr>
        <a:xfrm>
          <a:off x="2696821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Program 2</a:t>
          </a:r>
          <a:endParaRPr lang="en-GB" sz="1400" kern="1200" dirty="0"/>
        </a:p>
      </dsp:txBody>
      <dsp:txXfrm>
        <a:off x="2712644" y="2447425"/>
        <a:ext cx="819141" cy="508603"/>
      </dsp:txXfrm>
    </dsp:sp>
    <dsp:sp modelId="{2207D851-844A-4EEB-B69A-164EEAA3045D}">
      <dsp:nvSpPr>
        <dsp:cNvPr id="0" name=""/>
        <dsp:cNvSpPr/>
      </dsp:nvSpPr>
      <dsp:spPr>
        <a:xfrm>
          <a:off x="2082364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E3AC4-77A5-4C7D-B542-FB58E057F53F}">
      <dsp:nvSpPr>
        <dsp:cNvPr id="0" name=""/>
        <dsp:cNvSpPr/>
      </dsp:nvSpPr>
      <dsp:spPr>
        <a:xfrm>
          <a:off x="217689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1 </a:t>
          </a:r>
          <a:endParaRPr lang="en-GB" sz="1400" kern="1200" dirty="0"/>
        </a:p>
      </dsp:txBody>
      <dsp:txXfrm>
        <a:off x="2192718" y="3235112"/>
        <a:ext cx="819141" cy="508603"/>
      </dsp:txXfrm>
    </dsp:sp>
    <dsp:sp modelId="{D504C4E1-6DAA-48A3-AAE3-4B55A9A770EB}">
      <dsp:nvSpPr>
        <dsp:cNvPr id="0" name=""/>
        <dsp:cNvSpPr/>
      </dsp:nvSpPr>
      <dsp:spPr>
        <a:xfrm>
          <a:off x="312221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81E3E-D94F-4E58-B2D9-3C229B40A526}">
      <dsp:nvSpPr>
        <dsp:cNvPr id="0" name=""/>
        <dsp:cNvSpPr/>
      </dsp:nvSpPr>
      <dsp:spPr>
        <a:xfrm>
          <a:off x="3216746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2</a:t>
          </a:r>
          <a:endParaRPr lang="en-GB" sz="1400" kern="1200" dirty="0"/>
        </a:p>
      </dsp:txBody>
      <dsp:txXfrm>
        <a:off x="3232569" y="3235112"/>
        <a:ext cx="819141" cy="508603"/>
      </dsp:txXfrm>
    </dsp:sp>
    <dsp:sp modelId="{C45510D3-65D6-46D8-8A98-E49148067EA7}">
      <dsp:nvSpPr>
        <dsp:cNvPr id="0" name=""/>
        <dsp:cNvSpPr/>
      </dsp:nvSpPr>
      <dsp:spPr>
        <a:xfrm>
          <a:off x="5721842" y="1554110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3A284-8D3D-4617-8C2D-ADB05B64391D}">
      <dsp:nvSpPr>
        <dsp:cNvPr id="0" name=""/>
        <dsp:cNvSpPr/>
      </dsp:nvSpPr>
      <dsp:spPr>
        <a:xfrm>
          <a:off x="5816374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Set 2</a:t>
          </a:r>
          <a:endParaRPr lang="en-GB" sz="1400" kern="1200" dirty="0"/>
        </a:p>
      </dsp:txBody>
      <dsp:txXfrm>
        <a:off x="5832197" y="1659738"/>
        <a:ext cx="819141" cy="508603"/>
      </dsp:txXfrm>
    </dsp:sp>
    <dsp:sp modelId="{A72C0EED-A7D1-495F-8CED-628455FA68F5}">
      <dsp:nvSpPr>
        <dsp:cNvPr id="0" name=""/>
        <dsp:cNvSpPr/>
      </dsp:nvSpPr>
      <dsp:spPr>
        <a:xfrm>
          <a:off x="4681991" y="2341797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D1600-5AC7-40C5-AF45-66F960C31512}">
      <dsp:nvSpPr>
        <dsp:cNvPr id="0" name=""/>
        <dsp:cNvSpPr/>
      </dsp:nvSpPr>
      <dsp:spPr>
        <a:xfrm>
          <a:off x="4776523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Program 1</a:t>
          </a:r>
          <a:endParaRPr lang="en-GB" sz="1400" kern="1200" dirty="0"/>
        </a:p>
      </dsp:txBody>
      <dsp:txXfrm>
        <a:off x="4792346" y="2447425"/>
        <a:ext cx="819141" cy="508603"/>
      </dsp:txXfrm>
    </dsp:sp>
    <dsp:sp modelId="{9237DD5F-2E01-47E6-B984-4C802FD3A87D}">
      <dsp:nvSpPr>
        <dsp:cNvPr id="0" name=""/>
        <dsp:cNvSpPr/>
      </dsp:nvSpPr>
      <dsp:spPr>
        <a:xfrm>
          <a:off x="416206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F11AA-97A3-4EBC-A59C-3C2F67CB9E9D}">
      <dsp:nvSpPr>
        <dsp:cNvPr id="0" name=""/>
        <dsp:cNvSpPr/>
      </dsp:nvSpPr>
      <dsp:spPr>
        <a:xfrm>
          <a:off x="4256597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1</a:t>
          </a:r>
          <a:endParaRPr lang="en-GB" sz="1400" kern="1200" dirty="0"/>
        </a:p>
      </dsp:txBody>
      <dsp:txXfrm>
        <a:off x="4272420" y="3235112"/>
        <a:ext cx="819141" cy="508603"/>
      </dsp:txXfrm>
    </dsp:sp>
    <dsp:sp modelId="{0C5454A9-9DFB-4C3C-9931-131F84FA4390}">
      <dsp:nvSpPr>
        <dsp:cNvPr id="0" name=""/>
        <dsp:cNvSpPr/>
      </dsp:nvSpPr>
      <dsp:spPr>
        <a:xfrm>
          <a:off x="5201916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AA821-85AC-4ABD-BE85-1AE6B9CF3B1A}">
      <dsp:nvSpPr>
        <dsp:cNvPr id="0" name=""/>
        <dsp:cNvSpPr/>
      </dsp:nvSpPr>
      <dsp:spPr>
        <a:xfrm>
          <a:off x="5296448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2</a:t>
          </a:r>
          <a:endParaRPr lang="en-GB" sz="1400" kern="1200" dirty="0"/>
        </a:p>
      </dsp:txBody>
      <dsp:txXfrm>
        <a:off x="5312271" y="3235112"/>
        <a:ext cx="819141" cy="508603"/>
      </dsp:txXfrm>
    </dsp:sp>
    <dsp:sp modelId="{BDBB2E9A-71B2-4F82-9DE2-1D8C6D805A46}">
      <dsp:nvSpPr>
        <dsp:cNvPr id="0" name=""/>
        <dsp:cNvSpPr/>
      </dsp:nvSpPr>
      <dsp:spPr>
        <a:xfrm>
          <a:off x="6761693" y="2341797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94385-5B9E-4BD5-A150-829D2509F37E}">
      <dsp:nvSpPr>
        <dsp:cNvPr id="0" name=""/>
        <dsp:cNvSpPr/>
      </dsp:nvSpPr>
      <dsp:spPr>
        <a:xfrm>
          <a:off x="6856225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Program 2</a:t>
          </a:r>
          <a:endParaRPr lang="en-GB" sz="1400" kern="1200" dirty="0"/>
        </a:p>
      </dsp:txBody>
      <dsp:txXfrm>
        <a:off x="6872048" y="2447425"/>
        <a:ext cx="819141" cy="508603"/>
      </dsp:txXfrm>
    </dsp:sp>
    <dsp:sp modelId="{B37054F5-99B7-4441-9163-8299E87396CB}">
      <dsp:nvSpPr>
        <dsp:cNvPr id="0" name=""/>
        <dsp:cNvSpPr/>
      </dsp:nvSpPr>
      <dsp:spPr>
        <a:xfrm>
          <a:off x="6241767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A0364-4478-4600-A229-0C30E0E69321}">
      <dsp:nvSpPr>
        <dsp:cNvPr id="0" name=""/>
        <dsp:cNvSpPr/>
      </dsp:nvSpPr>
      <dsp:spPr>
        <a:xfrm>
          <a:off x="6336299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1</a:t>
          </a:r>
          <a:endParaRPr lang="en-GB" sz="1400" kern="1200" dirty="0"/>
        </a:p>
      </dsp:txBody>
      <dsp:txXfrm>
        <a:off x="6352122" y="3235112"/>
        <a:ext cx="819141" cy="508603"/>
      </dsp:txXfrm>
    </dsp:sp>
    <dsp:sp modelId="{D6EB700B-3E6B-407B-ADEC-5FBB815CCE76}">
      <dsp:nvSpPr>
        <dsp:cNvPr id="0" name=""/>
        <dsp:cNvSpPr/>
      </dsp:nvSpPr>
      <dsp:spPr>
        <a:xfrm>
          <a:off x="7281618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B5C5E-B320-4D43-8DFA-67B1E4AF22F9}">
      <dsp:nvSpPr>
        <dsp:cNvPr id="0" name=""/>
        <dsp:cNvSpPr/>
      </dsp:nvSpPr>
      <dsp:spPr>
        <a:xfrm>
          <a:off x="7376150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Course 2</a:t>
          </a:r>
          <a:endParaRPr lang="en-GB" sz="1400" kern="1200" dirty="0"/>
        </a:p>
      </dsp:txBody>
      <dsp:txXfrm>
        <a:off x="7391973" y="3235112"/>
        <a:ext cx="819141" cy="508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9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9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0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2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3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6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3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9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B63C-E0F6-4D30-9A8A-17217BE29F61}" type="datetimeFigureOut">
              <a:rPr lang="en-GB" smtClean="0"/>
              <a:t>09/08/2013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9ED6-A7D0-42C1-9D14-B5DD2FE7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5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6071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63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GKN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Naylor Michelle</dc:creator>
  <cp:lastModifiedBy>Naylor Michelle</cp:lastModifiedBy>
  <cp:revision>1</cp:revision>
  <dcterms:created xsi:type="dcterms:W3CDTF">2013-08-09T11:09:17Z</dcterms:created>
  <dcterms:modified xsi:type="dcterms:W3CDTF">2013-08-09T11:18:03Z</dcterms:modified>
</cp:coreProperties>
</file>