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5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8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2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D74C1-C490-44F5-8ECB-704C77D52F9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AE3E-DCD3-4703-AF42-7A0BDA0E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0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25" y="1023437"/>
            <a:ext cx="11161795" cy="20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9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671" y="304552"/>
            <a:ext cx="6451760" cy="60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8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222" y="545182"/>
            <a:ext cx="7862215" cy="604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900112"/>
            <a:ext cx="11668125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2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257" y="392532"/>
            <a:ext cx="6122059" cy="63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8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00175"/>
            <a:ext cx="120396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3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Raytheon Professional Services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Perez</dc:creator>
  <cp:lastModifiedBy>Joan Perez</cp:lastModifiedBy>
  <cp:revision>1</cp:revision>
  <dcterms:created xsi:type="dcterms:W3CDTF">2017-09-06T15:11:33Z</dcterms:created>
  <dcterms:modified xsi:type="dcterms:W3CDTF">2017-09-06T15:12:41Z</dcterms:modified>
</cp:coreProperties>
</file>