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C1F8-8DD5-4941-AEF4-2C83879743E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8BBF-C677-47D0-8BCB-6ABB75F0C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39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C1F8-8DD5-4941-AEF4-2C83879743E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8BBF-C677-47D0-8BCB-6ABB75F0C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7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C1F8-8DD5-4941-AEF4-2C83879743E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8BBF-C677-47D0-8BCB-6ABB75F0C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3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C1F8-8DD5-4941-AEF4-2C83879743E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8BBF-C677-47D0-8BCB-6ABB75F0C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89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C1F8-8DD5-4941-AEF4-2C83879743E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8BBF-C677-47D0-8BCB-6ABB75F0C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86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C1F8-8DD5-4941-AEF4-2C83879743E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8BBF-C677-47D0-8BCB-6ABB75F0C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6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C1F8-8DD5-4941-AEF4-2C83879743E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8BBF-C677-47D0-8BCB-6ABB75F0C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4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C1F8-8DD5-4941-AEF4-2C83879743E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8BBF-C677-47D0-8BCB-6ABB75F0C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8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C1F8-8DD5-4941-AEF4-2C83879743E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8BBF-C677-47D0-8BCB-6ABB75F0C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9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C1F8-8DD5-4941-AEF4-2C83879743E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8BBF-C677-47D0-8BCB-6ABB75F0C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88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C1F8-8DD5-4941-AEF4-2C83879743E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8BBF-C677-47D0-8BCB-6ABB75F0C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80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6C1F8-8DD5-4941-AEF4-2C83879743E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68BBF-C677-47D0-8BCB-6ABB75F0C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1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1.ppt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95" y="746992"/>
            <a:ext cx="10515600" cy="538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549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58" y="1437521"/>
            <a:ext cx="11117042" cy="363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159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613804"/>
              </p:ext>
            </p:extLst>
          </p:nvPr>
        </p:nvGraphicFramePr>
        <p:xfrm>
          <a:off x="644943" y="540585"/>
          <a:ext cx="10406006" cy="5852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resentation" r:id="rId3" imgW="6094373" imgH="3427437" progId="PowerPoint.Show.12">
                  <p:embed/>
                </p:oleObj>
              </mc:Choice>
              <mc:Fallback>
                <p:oleObj name="Presentation" r:id="rId3" imgW="6094373" imgH="3427437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4943" y="540585"/>
                        <a:ext cx="10406006" cy="58521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2428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Microsoft PowerPoint Presentation</vt:lpstr>
      <vt:lpstr>PowerPoint Presentation</vt:lpstr>
      <vt:lpstr>PowerPoint Presentation</vt:lpstr>
      <vt:lpstr>PowerPoint Presentation</vt:lpstr>
    </vt:vector>
  </TitlesOfParts>
  <Company>Raytheon Professional Services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Perez</dc:creator>
  <cp:lastModifiedBy>Joan Perez</cp:lastModifiedBy>
  <cp:revision>1</cp:revision>
  <dcterms:created xsi:type="dcterms:W3CDTF">2017-09-07T07:27:23Z</dcterms:created>
  <dcterms:modified xsi:type="dcterms:W3CDTF">2017-09-07T07:27:32Z</dcterms:modified>
</cp:coreProperties>
</file>