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8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9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1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9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8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8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720D-B1CA-43C1-9845-0A10CB47958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DCCC-F356-4F38-8BAE-35485B64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5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58" y="907896"/>
            <a:ext cx="10058400" cy="44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8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86" y="2466840"/>
            <a:ext cx="10058400" cy="163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032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Raytheon Professional Services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Perez</dc:creator>
  <cp:lastModifiedBy>Joan Perez</cp:lastModifiedBy>
  <cp:revision>1</cp:revision>
  <dcterms:created xsi:type="dcterms:W3CDTF">2017-09-20T08:50:43Z</dcterms:created>
  <dcterms:modified xsi:type="dcterms:W3CDTF">2017-09-20T08:51:01Z</dcterms:modified>
</cp:coreProperties>
</file>