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0739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88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9941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382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7427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5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5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36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365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576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2451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1138E-66CC-4387-83A0-2B3D6004A68D}" type="datetimeFigureOut">
              <a:rPr lang="en-NZ" smtClean="0"/>
              <a:t>15/03/2019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02C2F-6B9E-4BFE-A80A-D5E57C6FF4B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110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04800"/>
            <a:ext cx="7110203" cy="408432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1829" y="3739895"/>
            <a:ext cx="6541838" cy="248221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210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" y="459917"/>
            <a:ext cx="9199310" cy="36199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68" y="4191115"/>
            <a:ext cx="10439400" cy="2200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83480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24" y="374783"/>
            <a:ext cx="6572250" cy="55816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46726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Bynevelt</dc:creator>
  <cp:lastModifiedBy>Sarah Bynevelt</cp:lastModifiedBy>
  <cp:revision>3</cp:revision>
  <dcterms:created xsi:type="dcterms:W3CDTF">2019-03-14T21:25:25Z</dcterms:created>
  <dcterms:modified xsi:type="dcterms:W3CDTF">2019-03-14T22:06:46Z</dcterms:modified>
</cp:coreProperties>
</file>