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4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3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4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5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7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0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8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8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4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9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CF666-5A10-490D-AB88-37C17BBBD5A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17AB-468A-4FF1-88C1-EF790256A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1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127" y="466311"/>
            <a:ext cx="6601746" cy="592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5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889" y="1904787"/>
            <a:ext cx="7316221" cy="30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36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" y="518706"/>
            <a:ext cx="10058400" cy="480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482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Raytheon Professional Services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Perez</dc:creator>
  <cp:lastModifiedBy>Joan Perez</cp:lastModifiedBy>
  <cp:revision>1</cp:revision>
  <dcterms:created xsi:type="dcterms:W3CDTF">2018-02-05T11:31:05Z</dcterms:created>
  <dcterms:modified xsi:type="dcterms:W3CDTF">2018-02-05T11:31:18Z</dcterms:modified>
</cp:coreProperties>
</file>