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636" y="-4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61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4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14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51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7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13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38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08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81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4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24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EE690-16B5-4036-9904-ABA32165B60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3F48-D091-497C-95DC-3A2396EB76F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285603927,&quot;Placement&quot;:&quot;Footer&quot;}">
            <a:extLst>
              <a:ext uri="{FF2B5EF4-FFF2-40B4-BE49-F238E27FC236}">
                <a16:creationId xmlns:a16="http://schemas.microsoft.com/office/drawing/2014/main" id="{B6FB654E-6F8B-44CA-A214-7120A7471FF2}"/>
              </a:ext>
            </a:extLst>
          </p:cNvPr>
          <p:cNvSpPr txBox="1"/>
          <p:nvPr userDrawn="1"/>
        </p:nvSpPr>
        <p:spPr>
          <a:xfrm>
            <a:off x="0" y="11963836"/>
            <a:ext cx="1265628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800">
                <a:solidFill>
                  <a:srgbClr val="000000"/>
                </a:solidFill>
                <a:latin typeface="Calibri" panose="020F0502020204030204" pitchFamily="34" charset="0"/>
              </a:rPr>
              <a:t>Classification: Restricted</a:t>
            </a:r>
          </a:p>
        </p:txBody>
      </p:sp>
    </p:spTree>
    <p:extLst>
      <p:ext uri="{BB962C8B-B14F-4D97-AF65-F5344CB8AC3E}">
        <p14:creationId xmlns:p14="http://schemas.microsoft.com/office/powerpoint/2010/main" val="60383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774961-9009-4D4E-9B97-5F41D32FE77A}"/>
              </a:ext>
            </a:extLst>
          </p:cNvPr>
          <p:cNvSpPr/>
          <p:nvPr/>
        </p:nvSpPr>
        <p:spPr>
          <a:xfrm>
            <a:off x="167640" y="198120"/>
            <a:ext cx="1722120" cy="2004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Setting objectives stage</a:t>
            </a:r>
          </a:p>
          <a:p>
            <a:pPr algn="ctr"/>
            <a:r>
              <a:rPr lang="en-GB" dirty="0"/>
              <a:t>(current proposal)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A2A8B8-9A51-4B8B-967C-9D6F40FB9522}"/>
              </a:ext>
            </a:extLst>
          </p:cNvPr>
          <p:cNvSpPr txBox="1"/>
          <p:nvPr/>
        </p:nvSpPr>
        <p:spPr>
          <a:xfrm>
            <a:off x="2049780" y="198120"/>
            <a:ext cx="4038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/>
              <a:t>Employee enters their objectives for the year and submits for manager to review.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r>
              <a:rPr lang="en-GB" sz="1400" dirty="0"/>
              <a:t>Manager reviews the answers (objectives) that the employee has provided. If they agree with these then they complete the stage, or add their own comments and complete the stage.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8429CF-B116-4A68-941D-BE3387C7F0E1}"/>
              </a:ext>
            </a:extLst>
          </p:cNvPr>
          <p:cNvSpPr/>
          <p:nvPr/>
        </p:nvSpPr>
        <p:spPr>
          <a:xfrm>
            <a:off x="2491740" y="777240"/>
            <a:ext cx="3596640" cy="35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Notification triggered here to inform manager that they need to review employee objective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A8FF8A-A9BA-4568-B888-B80266BEEB5F}"/>
              </a:ext>
            </a:extLst>
          </p:cNvPr>
          <p:cNvSpPr/>
          <p:nvPr/>
        </p:nvSpPr>
        <p:spPr>
          <a:xfrm>
            <a:off x="167640" y="6022340"/>
            <a:ext cx="1882140" cy="9042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Setting objectives stage - Employee</a:t>
            </a:r>
          </a:p>
          <a:p>
            <a:pPr algn="ctr"/>
            <a:r>
              <a:rPr lang="en-GB" dirty="0"/>
              <a:t>(Idea 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E49497-A0CE-4BAA-A58D-A4511DADD639}"/>
              </a:ext>
            </a:extLst>
          </p:cNvPr>
          <p:cNvSpPr txBox="1"/>
          <p:nvPr/>
        </p:nvSpPr>
        <p:spPr>
          <a:xfrm>
            <a:off x="2270760" y="6052820"/>
            <a:ext cx="4038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/>
              <a:t>Employee enters their objectives for the year and completes stage.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r>
              <a:rPr lang="en-GB" sz="1400" dirty="0"/>
              <a:t>Manager reviews the answers (objectives) that the employee has provided in the </a:t>
            </a:r>
            <a:r>
              <a:rPr lang="en-GB" sz="1400"/>
              <a:t>previous stage. </a:t>
            </a:r>
            <a:r>
              <a:rPr lang="en-GB" sz="1400" dirty="0"/>
              <a:t>If they agree with these then they complete the stage, or add their own comments and complete the stage.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E5D9EF-BE55-4662-B540-ACC8EC8A8969}"/>
              </a:ext>
            </a:extLst>
          </p:cNvPr>
          <p:cNvSpPr/>
          <p:nvPr/>
        </p:nvSpPr>
        <p:spPr>
          <a:xfrm>
            <a:off x="167640" y="7283926"/>
            <a:ext cx="1882140" cy="9042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Setting objectives stage - Manager</a:t>
            </a:r>
          </a:p>
          <a:p>
            <a:pPr algn="ctr"/>
            <a:r>
              <a:rPr lang="en-GB" dirty="0"/>
              <a:t>(Idea 2)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821C13-2D1C-4EC8-8DA4-A62A17DB3ED7}"/>
              </a:ext>
            </a:extLst>
          </p:cNvPr>
          <p:cNvSpPr/>
          <p:nvPr/>
        </p:nvSpPr>
        <p:spPr>
          <a:xfrm>
            <a:off x="167640" y="4939427"/>
            <a:ext cx="1882140" cy="9042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Idea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930391-75C7-4A86-8929-3EA1609F3AB2}"/>
              </a:ext>
            </a:extLst>
          </p:cNvPr>
          <p:cNvSpPr/>
          <p:nvPr/>
        </p:nvSpPr>
        <p:spPr>
          <a:xfrm>
            <a:off x="2682240" y="6888480"/>
            <a:ext cx="3596640" cy="350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Notification triggered here to inform manager that they need to review employee objective</a:t>
            </a:r>
          </a:p>
        </p:txBody>
      </p:sp>
    </p:spTree>
    <p:extLst>
      <p:ext uri="{BB962C8B-B14F-4D97-AF65-F5344CB8AC3E}">
        <p14:creationId xmlns:p14="http://schemas.microsoft.com/office/powerpoint/2010/main" val="377850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37A3EC9B927C48AA62BF3A09B1C84A" ma:contentTypeVersion="13" ma:contentTypeDescription="Create a new document." ma:contentTypeScope="" ma:versionID="b527f22faf1692a05dc9a521f96eb024">
  <xsd:schema xmlns:xsd="http://www.w3.org/2001/XMLSchema" xmlns:xs="http://www.w3.org/2001/XMLSchema" xmlns:p="http://schemas.microsoft.com/office/2006/metadata/properties" xmlns:ns3="5d4c8feb-6037-4261-9e0f-358c480b1086" xmlns:ns4="df7c09bc-d924-4511-ad00-03078b28091f" targetNamespace="http://schemas.microsoft.com/office/2006/metadata/properties" ma:root="true" ma:fieldsID="dc5c4309c2aa59cb98be08c0a00e9f22" ns3:_="" ns4:_="">
    <xsd:import namespace="5d4c8feb-6037-4261-9e0f-358c480b1086"/>
    <xsd:import namespace="df7c09bc-d924-4511-ad00-03078b2809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8feb-6037-4261-9e0f-358c480b10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c09bc-d924-4511-ad00-03078b2809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3E3D06-64AC-4486-8B9D-31CDC7D90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4c8feb-6037-4261-9e0f-358c480b1086"/>
    <ds:schemaRef ds:uri="df7c09bc-d924-4511-ad00-03078b280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99860E-106C-420E-9478-CC4CCFB2E4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FBCAE7-D798-43DD-BE4B-CE07E567E15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150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Parr</dc:creator>
  <cp:lastModifiedBy>Adam Parr</cp:lastModifiedBy>
  <cp:revision>2</cp:revision>
  <dcterms:created xsi:type="dcterms:W3CDTF">2020-07-23T06:23:55Z</dcterms:created>
  <dcterms:modified xsi:type="dcterms:W3CDTF">2020-07-23T06:33:50Z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e1b2b7-debd-491a-a705-b9b6f9e4dc79_Enabled">
    <vt:lpwstr>True</vt:lpwstr>
  </property>
  <property fmtid="{D5CDD505-2E9C-101B-9397-08002B2CF9AE}" pid="3" name="MSIP_Label_6be1b2b7-debd-491a-a705-b9b6f9e4dc79_SiteId">
    <vt:lpwstr>47804908-ccd2-4fc1-8075-3f48df960aad</vt:lpwstr>
  </property>
  <property fmtid="{D5CDD505-2E9C-101B-9397-08002B2CF9AE}" pid="4" name="MSIP_Label_6be1b2b7-debd-491a-a705-b9b6f9e4dc79_Owner">
    <vt:lpwstr>Adam.Parr@halfords.co.uk</vt:lpwstr>
  </property>
  <property fmtid="{D5CDD505-2E9C-101B-9397-08002B2CF9AE}" pid="5" name="MSIP_Label_6be1b2b7-debd-491a-a705-b9b6f9e4dc79_SetDate">
    <vt:lpwstr>2020-07-23T06:33:48.6731615Z</vt:lpwstr>
  </property>
  <property fmtid="{D5CDD505-2E9C-101B-9397-08002B2CF9AE}" pid="6" name="MSIP_Label_6be1b2b7-debd-491a-a705-b9b6f9e4dc79_Name">
    <vt:lpwstr>Restricted</vt:lpwstr>
  </property>
  <property fmtid="{D5CDD505-2E9C-101B-9397-08002B2CF9AE}" pid="7" name="MSIP_Label_6be1b2b7-debd-491a-a705-b9b6f9e4dc79_Application">
    <vt:lpwstr>Microsoft Azure Information Protection</vt:lpwstr>
  </property>
  <property fmtid="{D5CDD505-2E9C-101B-9397-08002B2CF9AE}" pid="8" name="MSIP_Label_6be1b2b7-debd-491a-a705-b9b6f9e4dc79_ActionId">
    <vt:lpwstr>a01cfcba-2e1b-4c5a-9757-7dba3e5c8afb</vt:lpwstr>
  </property>
  <property fmtid="{D5CDD505-2E9C-101B-9397-08002B2CF9AE}" pid="9" name="MSIP_Label_6be1b2b7-debd-491a-a705-b9b6f9e4dc79_Extended_MSFT_Method">
    <vt:lpwstr>Automatic</vt:lpwstr>
  </property>
  <property fmtid="{D5CDD505-2E9C-101B-9397-08002B2CF9AE}" pid="10" name="Sensitivity">
    <vt:lpwstr>Restricted</vt:lpwstr>
  </property>
  <property fmtid="{D5CDD505-2E9C-101B-9397-08002B2CF9AE}" pid="11" name="ContentTypeId">
    <vt:lpwstr>0x010100F337A3EC9B927C48AA62BF3A09B1C84A</vt:lpwstr>
  </property>
</Properties>
</file>