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8044E-6082-448B-B0E7-9D9F3D5A9A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D4E6F5-6A2B-41B5-A597-D7E563BB0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633B3-16D6-4EF0-A473-55C190570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56BFC-44EF-4E41-840A-E126002A6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99066-24D2-4873-B9E0-547373C73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497D8-22F9-457A-AC48-7679F9057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8FB589-1446-422E-8707-28F9B89EC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A148-2E00-47AF-A1FB-AC5EDAEB1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5B97E-5627-441F-BEF8-862BA2BA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E97EC-38CF-4323-BD62-9021D2239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6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A44A75-0B14-4CBE-B47F-5C0EC47530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7EB4B3-0955-4908-8552-BE5DD98C8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88F70-15E2-4EDE-ACD9-9650779C8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6770C-1AC6-468C-B253-8422F117C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6C0C9-EA34-44F6-8239-20AE3FDA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3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B6B70-BE40-4CAD-9991-FA2AB346C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8E563-6292-429F-AA53-9C2D7BFE0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C6E1C-863F-4465-8D34-F1FB679F1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BA479-A4F8-4CEC-80DB-861103183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4BC74-4059-4523-B783-C8ABDE3EB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8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06307-20DD-4CF3-AFFF-F4BF7457E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0A0AF-5B6E-4E42-81A3-50BD4167B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6600D-593E-4567-BB13-615993531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06DD6-32E0-493A-80C9-DFDEF8201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223F5-6F7E-4247-AB1D-6E07FBCC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2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990FD-98F4-422E-964D-95CED589E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973AD-4D74-478B-8077-02545E64ED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7B685-C097-4999-95F1-DE579DEB7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65326-CF58-4E6E-A88E-228265CC0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41970-7388-4EF9-9C80-CA3A0C766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6E296-C931-47F1-815A-AC4A7A5A9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34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15374-C3E6-444A-B9F0-13579A5A1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EFAA4-7023-4F1C-AF5A-0D138F9C4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27BA5E-D8A9-4496-AAB7-612F067AC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29E37-EA83-445D-8618-4FD37963C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3A0E75-285F-4DA7-9D6F-28B0FC967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BD82CC-2EA6-42DD-AC42-4A8E5411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5DAB0D-5BB7-4065-BA1A-8310C401B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A1A05E-29D3-4480-9E62-C3BC9712C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7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E19D3-DA56-4476-88A5-7FE56992E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026173-ADDC-4D41-9BD3-44EBB6DFD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BFF27-DB9E-4EF8-9AE8-036E73BD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3639CC-AC13-4F34-9141-8E45F7ACD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0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84A498-3B5B-4FE7-8D92-9A8CA717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D6CC2-E23E-48FA-BA8C-F0E4FBE81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91094-5ED7-47D4-8F27-31786727C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4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57526-BABA-4352-93A7-CE9EC0725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46368-F676-4535-A723-7550D47B2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EF9665-3B42-4C9B-867A-5BAD42BA4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B56BD-D784-4FF7-93BD-ACADE8166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907457-44D1-4510-9B01-490169C51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15B8F-274B-4D01-ACD7-8667C5B72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2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69D8A-EDE7-488F-9C18-EA4C6364B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5E741C-3764-4405-ACBB-6284C76341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DC035B-5D35-4807-8084-1FC840A2B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CBD2A-6405-4ED7-998A-B70DC92A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C9E9D-082A-496D-AF12-39BA3C1FE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75B60F-6506-431A-ADC6-970EE537D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7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FBA6C6-1B4E-40D2-B54B-7642A8232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8756E-D922-4A34-AC62-777BDF4A7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B113B-85C8-40E3-B93E-AB561FAF31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B4E8C-4757-44B1-90AD-F74459B924CE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89CAF-9BF0-4AA6-B13B-1E0824692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47CA4-B2A3-49E6-96F6-49545519B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C906B-916B-4DE9-9F88-6B7FA435E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0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B4B83BF-01EC-4CB3-99B8-5806C710C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76" y="2185814"/>
            <a:ext cx="10545647" cy="24863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FCF3AC-2F4F-44D8-B81B-2B98DD800A58}"/>
              </a:ext>
            </a:extLst>
          </p:cNvPr>
          <p:cNvSpPr txBox="1"/>
          <p:nvPr/>
        </p:nvSpPr>
        <p:spPr>
          <a:xfrm>
            <a:off x="931817" y="1532709"/>
            <a:ext cx="563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Tiered Competency Scale</a:t>
            </a:r>
          </a:p>
        </p:txBody>
      </p:sp>
    </p:spTree>
    <p:extLst>
      <p:ext uri="{BB962C8B-B14F-4D97-AF65-F5344CB8AC3E}">
        <p14:creationId xmlns:p14="http://schemas.microsoft.com/office/powerpoint/2010/main" val="1388297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EB33539-3DA9-4314-9E8C-230B872B62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901196"/>
              </p:ext>
            </p:extLst>
          </p:nvPr>
        </p:nvGraphicFramePr>
        <p:xfrm>
          <a:off x="870858" y="566056"/>
          <a:ext cx="6172199" cy="1419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7495">
                  <a:extLst>
                    <a:ext uri="{9D8B030D-6E8A-4147-A177-3AD203B41FA5}">
                      <a16:colId xmlns:a16="http://schemas.microsoft.com/office/drawing/2014/main" val="1107153564"/>
                    </a:ext>
                  </a:extLst>
                </a:gridCol>
                <a:gridCol w="964704">
                  <a:extLst>
                    <a:ext uri="{9D8B030D-6E8A-4147-A177-3AD203B41FA5}">
                      <a16:colId xmlns:a16="http://schemas.microsoft.com/office/drawing/2014/main" val="2849481591"/>
                    </a:ext>
                  </a:extLst>
                </a:gridCol>
              </a:tblGrid>
              <a:tr h="34924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Deployment Readiness</a:t>
                      </a:r>
                      <a:endParaRPr lang="en-US" sz="1800" b="0" i="0" u="none" strike="noStrike" dirty="0">
                        <a:solidFill>
                          <a:srgbClr val="FFFFFF"/>
                        </a:solidFill>
                        <a:effectLst/>
                        <a:latin typeface="Tw Cen MT Condensed" panose="020B0606020104020203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Scale 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79424354"/>
                  </a:ext>
                </a:extLst>
              </a:tr>
              <a:tr h="2140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Understands Personal Deployment Readiness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point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11431436"/>
                  </a:ext>
                </a:extLst>
              </a:tr>
              <a:tr h="2140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Understands PM/APM Role In Equipment Readiness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point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56947700"/>
                  </a:ext>
                </a:extLst>
              </a:tr>
              <a:tr h="2140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Demonstrates Flexibility With Travel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5078060"/>
                  </a:ext>
                </a:extLst>
              </a:tr>
              <a:tr h="2140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Understands Policies Related To Travel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point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97980760"/>
                  </a:ext>
                </a:extLst>
              </a:tr>
              <a:tr h="21405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Demonstrates Proficiency With Reimburse App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 point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471699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4D63E1F-4D0D-4DEC-AFA9-3AB14C3126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98463"/>
              </p:ext>
            </p:extLst>
          </p:nvPr>
        </p:nvGraphicFramePr>
        <p:xfrm>
          <a:off x="870857" y="2525486"/>
          <a:ext cx="6172200" cy="3965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7496">
                  <a:extLst>
                    <a:ext uri="{9D8B030D-6E8A-4147-A177-3AD203B41FA5}">
                      <a16:colId xmlns:a16="http://schemas.microsoft.com/office/drawing/2014/main" val="561521495"/>
                    </a:ext>
                  </a:extLst>
                </a:gridCol>
                <a:gridCol w="964704">
                  <a:extLst>
                    <a:ext uri="{9D8B030D-6E8A-4147-A177-3AD203B41FA5}">
                      <a16:colId xmlns:a16="http://schemas.microsoft.com/office/drawing/2014/main" val="3197514748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u="none" strike="noStrike" dirty="0">
                          <a:effectLst/>
                        </a:rPr>
                        <a:t>Work Order Log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Scale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46931347"/>
                  </a:ext>
                </a:extLst>
              </a:tr>
              <a:tr h="2351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Demonstrates Working Knowledge Of Excel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246514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Shows Ability To Input Data Correctly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point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1811041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Has Working Knowledge Of All The Tabs In The Workbook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91655557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Understands The Safeguards To Prevent Duplicate Work Orders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point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147244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Understands The Importance Of Using Correct Terms For Street Names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point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4855793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Understands How To Search For Information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point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41821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Realizes The Workbook Set Up Should Not Be Altered W/O HQ Approval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point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078534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Demonstrates Ability To Extract Data For Reports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point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095441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Demonstrates Ability To Start A New Month In The Workbook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867875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5449399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General Office</a:t>
                      </a:r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368897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Sets Up Office In A Clean Working Manner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8437663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Phone System Setup and Configuration Workbook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2234222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Follows HQ Policy Dealing With Cash, Fuel Cards, P-Cards, and Donations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Tier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8778946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Uses Safe To Store Above Items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 point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06895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Completes All Reports In A Timely Fashion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2 point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38720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276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</Words>
  <Application>Microsoft Office PowerPoint</Application>
  <PresentationFormat>Widescreen</PresentationFormat>
  <Paragraphs>47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 Condensed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Berke, Andy J</dc:creator>
  <cp:lastModifiedBy>Berke, Andy J</cp:lastModifiedBy>
  <cp:revision>1</cp:revision>
  <dcterms:created xsi:type="dcterms:W3CDTF">2025-07-03T20:10:38Z</dcterms:created>
  <dcterms:modified xsi:type="dcterms:W3CDTF">2025-07-03T20:11:05Z</dcterms:modified>
</cp:coreProperties>
</file>